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7" r:id="rId2"/>
    <p:sldId id="258" r:id="rId3"/>
    <p:sldId id="259" r:id="rId4"/>
    <p:sldId id="260" r:id="rId5"/>
    <p:sldId id="261" r:id="rId6"/>
    <p:sldId id="262" r:id="rId7"/>
    <p:sldId id="263" r:id="rId8"/>
    <p:sldId id="265" r:id="rId9"/>
    <p:sldId id="266" r:id="rId10"/>
    <p:sldId id="267" r:id="rId11"/>
    <p:sldId id="268" r:id="rId12"/>
    <p:sldId id="270" r:id="rId13"/>
    <p:sldId id="269" r:id="rId14"/>
    <p:sldId id="271" r:id="rId15"/>
    <p:sldId id="272" r:id="rId16"/>
    <p:sldId id="273" r:id="rId17"/>
    <p:sldId id="264" r:id="rId18"/>
    <p:sldId id="274" r:id="rId19"/>
    <p:sldId id="275" r:id="rId20"/>
    <p:sldId id="276" r:id="rId21"/>
    <p:sldId id="277" r:id="rId22"/>
    <p:sldId id="278" r:id="rId23"/>
    <p:sldId id="27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2" autoAdjust="0"/>
    <p:restoredTop sz="94660"/>
  </p:normalViewPr>
  <p:slideViewPr>
    <p:cSldViewPr snapToGrid="0">
      <p:cViewPr varScale="1">
        <p:scale>
          <a:sx n="122" d="100"/>
          <a:sy n="122" d="100"/>
        </p:scale>
        <p:origin x="96" y="2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EB0B8E-2B52-413B-9977-33A1CC2023E9}" type="datetimeFigureOut">
              <a:rPr lang="en-US" smtClean="0"/>
              <a:t>12/11/2019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CC6D24-09D0-4DA3-B976-A38FB03C3835}" type="slidenum">
              <a:rPr lang="en-US" smtClean="0"/>
              <a:t>‹#›</a:t>
            </a:fld>
            <a:endParaRPr lang="en-US"/>
          </a:p>
        </p:txBody>
      </p:sp>
    </p:spTree>
    <p:extLst>
      <p:ext uri="{BB962C8B-B14F-4D97-AF65-F5344CB8AC3E}">
        <p14:creationId xmlns:p14="http://schemas.microsoft.com/office/powerpoint/2010/main" val="2341115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 name="Google Shape;75;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76" name="Google Shape;76;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7b65c8bd94_1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7b65c8bd94_1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g7b65c8bd94_1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7b65c8bd94_19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7b65c8bd94_19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g7b65c8bd94_19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78" name="Google Shape;178;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12</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7b65c8bd94_6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7b65c8bd94_6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g7b65c8bd94_6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85" name="Google Shape;185;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14</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99" name="Google Shape;199;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15</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7b65c8bd94_5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7b65c8bd94_5_5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g7b65c8bd94_5_5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17</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7b65c8bd94_5_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7b65c8bd94_5_6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g7b65c8bd94_5_6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7b65c8bd94_5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7b65c8bd94_5_7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g7b65c8bd94_5_7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7b65c8bd94_5_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7b65c8bd94_5_8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1" name="Google Shape;231;g7b65c8bd94_5_8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7b65c8bd94_4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7b65c8bd94_4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g7b65c8bd94_4_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49" name="Google Shape;249;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22</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54" name="Google Shape;25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7b65c8bd94_5_10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g7b65c8bd94_5_1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05" name="Google Shape;105;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5</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7b65c8bd94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7b65c8bd94_0_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g7b65c8bd94_0_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7b65c8bd94_5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7b65c8bd94_5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g7b65c8bd94_5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7b65c8bd94_5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7b65c8bd94_5_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g7b65c8bd94_5_2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7b65c8bd94_7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7b65c8bd94_7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g7b65c8bd94_7_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dk1"/>
        </a:solidFill>
        <a:effectLst/>
      </p:bgPr>
    </p:bg>
    <p:spTree>
      <p:nvGrpSpPr>
        <p:cNvPr id="1" name="Shape 13"/>
        <p:cNvGrpSpPr/>
        <p:nvPr/>
      </p:nvGrpSpPr>
      <p:grpSpPr>
        <a:xfrm>
          <a:off x="0" y="0"/>
          <a:ext cx="0" cy="0"/>
          <a:chOff x="0" y="0"/>
          <a:chExt cx="0" cy="0"/>
        </a:xfrm>
      </p:grpSpPr>
      <p:sp>
        <p:nvSpPr>
          <p:cNvPr id="14" name="Google Shape;14;g7b65c8bd94_17_90"/>
          <p:cNvSpPr/>
          <p:nvPr/>
        </p:nvSpPr>
        <p:spPr>
          <a:xfrm>
            <a:off x="-167" y="0"/>
            <a:ext cx="12192029" cy="5863987"/>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5" name="Google Shape;15;g7b65c8bd94_17_90"/>
          <p:cNvSpPr txBox="1">
            <a:spLocks noGrp="1"/>
          </p:cNvSpPr>
          <p:nvPr>
            <p:ph type="ctrTitle"/>
          </p:nvPr>
        </p:nvSpPr>
        <p:spPr>
          <a:xfrm>
            <a:off x="415600" y="719633"/>
            <a:ext cx="11360700" cy="1710000"/>
          </a:xfrm>
          <a:prstGeom prst="rect">
            <a:avLst/>
          </a:prstGeom>
        </p:spPr>
        <p:txBody>
          <a:bodyPr spcFirstLastPara="1" wrap="square" lIns="121900" tIns="121900" rIns="121900" bIns="121900" anchor="t"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6" name="Google Shape;16;g7b65c8bd94_17_90"/>
          <p:cNvSpPr txBox="1">
            <a:spLocks noGrp="1"/>
          </p:cNvSpPr>
          <p:nvPr>
            <p:ph type="subTitle" idx="1"/>
          </p:nvPr>
        </p:nvSpPr>
        <p:spPr>
          <a:xfrm>
            <a:off x="415600" y="2504747"/>
            <a:ext cx="5656800" cy="984300"/>
          </a:xfrm>
          <a:prstGeom prst="rect">
            <a:avLst/>
          </a:prstGeom>
        </p:spPr>
        <p:txBody>
          <a:bodyPr spcFirstLastPara="1" wrap="square" lIns="121900" tIns="121900" rIns="121900" bIns="121900" anchor="t" anchorCtr="0">
            <a:noAutofit/>
          </a:bodyPr>
          <a:lstStyle>
            <a:lvl1pPr lvl="0">
              <a:lnSpc>
                <a:spcPct val="100000"/>
              </a:lnSpc>
              <a:spcBef>
                <a:spcPts val="0"/>
              </a:spcBef>
              <a:spcAft>
                <a:spcPts val="0"/>
              </a:spcAft>
              <a:buClr>
                <a:schemeClr val="lt2"/>
              </a:buClr>
              <a:buSzPts val="2100"/>
              <a:buNone/>
              <a:defRPr sz="2100">
                <a:solidFill>
                  <a:schemeClr val="lt2"/>
                </a:solidFill>
              </a:defRPr>
            </a:lvl1pPr>
            <a:lvl2pPr lvl="1">
              <a:lnSpc>
                <a:spcPct val="100000"/>
              </a:lnSpc>
              <a:spcBef>
                <a:spcPts val="0"/>
              </a:spcBef>
              <a:spcAft>
                <a:spcPts val="0"/>
              </a:spcAft>
              <a:buClr>
                <a:schemeClr val="lt2"/>
              </a:buClr>
              <a:buSzPts val="2100"/>
              <a:buNone/>
              <a:defRPr sz="2100">
                <a:solidFill>
                  <a:schemeClr val="lt2"/>
                </a:solidFill>
              </a:defRPr>
            </a:lvl2pPr>
            <a:lvl3pPr lvl="2">
              <a:lnSpc>
                <a:spcPct val="100000"/>
              </a:lnSpc>
              <a:spcBef>
                <a:spcPts val="0"/>
              </a:spcBef>
              <a:spcAft>
                <a:spcPts val="0"/>
              </a:spcAft>
              <a:buClr>
                <a:schemeClr val="lt2"/>
              </a:buClr>
              <a:buSzPts val="2100"/>
              <a:buNone/>
              <a:defRPr sz="2100">
                <a:solidFill>
                  <a:schemeClr val="lt2"/>
                </a:solidFill>
              </a:defRPr>
            </a:lvl3pPr>
            <a:lvl4pPr lvl="3">
              <a:lnSpc>
                <a:spcPct val="100000"/>
              </a:lnSpc>
              <a:spcBef>
                <a:spcPts val="0"/>
              </a:spcBef>
              <a:spcAft>
                <a:spcPts val="0"/>
              </a:spcAft>
              <a:buClr>
                <a:schemeClr val="lt2"/>
              </a:buClr>
              <a:buSzPts val="2100"/>
              <a:buNone/>
              <a:defRPr sz="2100">
                <a:solidFill>
                  <a:schemeClr val="lt2"/>
                </a:solidFill>
              </a:defRPr>
            </a:lvl4pPr>
            <a:lvl5pPr lvl="4">
              <a:lnSpc>
                <a:spcPct val="100000"/>
              </a:lnSpc>
              <a:spcBef>
                <a:spcPts val="0"/>
              </a:spcBef>
              <a:spcAft>
                <a:spcPts val="0"/>
              </a:spcAft>
              <a:buClr>
                <a:schemeClr val="lt2"/>
              </a:buClr>
              <a:buSzPts val="2100"/>
              <a:buNone/>
              <a:defRPr sz="2100">
                <a:solidFill>
                  <a:schemeClr val="lt2"/>
                </a:solidFill>
              </a:defRPr>
            </a:lvl5pPr>
            <a:lvl6pPr lvl="5">
              <a:lnSpc>
                <a:spcPct val="100000"/>
              </a:lnSpc>
              <a:spcBef>
                <a:spcPts val="0"/>
              </a:spcBef>
              <a:spcAft>
                <a:spcPts val="0"/>
              </a:spcAft>
              <a:buClr>
                <a:schemeClr val="lt2"/>
              </a:buClr>
              <a:buSzPts val="2100"/>
              <a:buNone/>
              <a:defRPr sz="2100">
                <a:solidFill>
                  <a:schemeClr val="lt2"/>
                </a:solidFill>
              </a:defRPr>
            </a:lvl6pPr>
            <a:lvl7pPr lvl="6">
              <a:lnSpc>
                <a:spcPct val="100000"/>
              </a:lnSpc>
              <a:spcBef>
                <a:spcPts val="0"/>
              </a:spcBef>
              <a:spcAft>
                <a:spcPts val="0"/>
              </a:spcAft>
              <a:buClr>
                <a:schemeClr val="lt2"/>
              </a:buClr>
              <a:buSzPts val="2100"/>
              <a:buNone/>
              <a:defRPr sz="2100">
                <a:solidFill>
                  <a:schemeClr val="lt2"/>
                </a:solidFill>
              </a:defRPr>
            </a:lvl7pPr>
            <a:lvl8pPr lvl="7">
              <a:lnSpc>
                <a:spcPct val="100000"/>
              </a:lnSpc>
              <a:spcBef>
                <a:spcPts val="0"/>
              </a:spcBef>
              <a:spcAft>
                <a:spcPts val="0"/>
              </a:spcAft>
              <a:buClr>
                <a:schemeClr val="lt2"/>
              </a:buClr>
              <a:buSzPts val="2100"/>
              <a:buNone/>
              <a:defRPr sz="2100">
                <a:solidFill>
                  <a:schemeClr val="lt2"/>
                </a:solidFill>
              </a:defRPr>
            </a:lvl8pPr>
            <a:lvl9pPr lvl="8">
              <a:lnSpc>
                <a:spcPct val="100000"/>
              </a:lnSpc>
              <a:spcBef>
                <a:spcPts val="0"/>
              </a:spcBef>
              <a:spcAft>
                <a:spcPts val="0"/>
              </a:spcAft>
              <a:buClr>
                <a:schemeClr val="lt2"/>
              </a:buClr>
              <a:buSzPts val="2100"/>
              <a:buNone/>
              <a:defRPr sz="2100">
                <a:solidFill>
                  <a:schemeClr val="lt2"/>
                </a:solidFill>
              </a:defRPr>
            </a:lvl9pPr>
          </a:lstStyle>
          <a:p>
            <a:endParaRPr/>
          </a:p>
        </p:txBody>
      </p:sp>
      <p:sp>
        <p:nvSpPr>
          <p:cNvPr id="17" name="Google Shape;17;g7b65c8bd94_17_9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66837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dk1"/>
        </a:solidFill>
        <a:effectLst/>
      </p:bgPr>
    </p:bg>
    <p:spTree>
      <p:nvGrpSpPr>
        <p:cNvPr id="1" name="Shape 58"/>
        <p:cNvGrpSpPr/>
        <p:nvPr/>
      </p:nvGrpSpPr>
      <p:grpSpPr>
        <a:xfrm>
          <a:off x="0" y="0"/>
          <a:ext cx="0" cy="0"/>
          <a:chOff x="0" y="0"/>
          <a:chExt cx="0" cy="0"/>
        </a:xfrm>
      </p:grpSpPr>
      <p:sp>
        <p:nvSpPr>
          <p:cNvPr id="59" name="Google Shape;59;g7b65c8bd94_17_135"/>
          <p:cNvSpPr txBox="1">
            <a:spLocks noGrp="1"/>
          </p:cNvSpPr>
          <p:nvPr>
            <p:ph type="title" hasCustomPrompt="1"/>
          </p:nvPr>
        </p:nvSpPr>
        <p:spPr>
          <a:xfrm>
            <a:off x="415667" y="1108233"/>
            <a:ext cx="7113300" cy="1659600"/>
          </a:xfrm>
          <a:prstGeom prst="rect">
            <a:avLst/>
          </a:prstGeom>
        </p:spPr>
        <p:txBody>
          <a:bodyPr spcFirstLastPara="1" wrap="square" lIns="121900" tIns="121900" rIns="121900" bIns="121900" anchor="b" anchorCtr="0">
            <a:noAutofit/>
          </a:bodyPr>
          <a:lstStyle>
            <a:lvl1pPr lvl="0">
              <a:spcBef>
                <a:spcPts val="0"/>
              </a:spcBef>
              <a:spcAft>
                <a:spcPts val="0"/>
              </a:spcAft>
              <a:buClr>
                <a:schemeClr val="lt1"/>
              </a:buClr>
              <a:buSzPts val="13300"/>
              <a:buNone/>
              <a:defRPr sz="13300">
                <a:solidFill>
                  <a:schemeClr val="lt1"/>
                </a:solidFill>
              </a:defRPr>
            </a:lvl1pPr>
            <a:lvl2pPr lvl="1">
              <a:spcBef>
                <a:spcPts val="0"/>
              </a:spcBef>
              <a:spcAft>
                <a:spcPts val="0"/>
              </a:spcAft>
              <a:buClr>
                <a:schemeClr val="lt1"/>
              </a:buClr>
              <a:buSzPts val="13300"/>
              <a:buNone/>
              <a:defRPr sz="13300">
                <a:solidFill>
                  <a:schemeClr val="lt1"/>
                </a:solidFill>
              </a:defRPr>
            </a:lvl2pPr>
            <a:lvl3pPr lvl="2">
              <a:spcBef>
                <a:spcPts val="0"/>
              </a:spcBef>
              <a:spcAft>
                <a:spcPts val="0"/>
              </a:spcAft>
              <a:buClr>
                <a:schemeClr val="lt1"/>
              </a:buClr>
              <a:buSzPts val="13300"/>
              <a:buNone/>
              <a:defRPr sz="13300">
                <a:solidFill>
                  <a:schemeClr val="lt1"/>
                </a:solidFill>
              </a:defRPr>
            </a:lvl3pPr>
            <a:lvl4pPr lvl="3">
              <a:spcBef>
                <a:spcPts val="0"/>
              </a:spcBef>
              <a:spcAft>
                <a:spcPts val="0"/>
              </a:spcAft>
              <a:buClr>
                <a:schemeClr val="lt1"/>
              </a:buClr>
              <a:buSzPts val="13300"/>
              <a:buNone/>
              <a:defRPr sz="13300">
                <a:solidFill>
                  <a:schemeClr val="lt1"/>
                </a:solidFill>
              </a:defRPr>
            </a:lvl4pPr>
            <a:lvl5pPr lvl="4">
              <a:spcBef>
                <a:spcPts val="0"/>
              </a:spcBef>
              <a:spcAft>
                <a:spcPts val="0"/>
              </a:spcAft>
              <a:buClr>
                <a:schemeClr val="lt1"/>
              </a:buClr>
              <a:buSzPts val="13300"/>
              <a:buNone/>
              <a:defRPr sz="13300">
                <a:solidFill>
                  <a:schemeClr val="lt1"/>
                </a:solidFill>
              </a:defRPr>
            </a:lvl5pPr>
            <a:lvl6pPr lvl="5">
              <a:spcBef>
                <a:spcPts val="0"/>
              </a:spcBef>
              <a:spcAft>
                <a:spcPts val="0"/>
              </a:spcAft>
              <a:buClr>
                <a:schemeClr val="lt1"/>
              </a:buClr>
              <a:buSzPts val="13300"/>
              <a:buNone/>
              <a:defRPr sz="13300">
                <a:solidFill>
                  <a:schemeClr val="lt1"/>
                </a:solidFill>
              </a:defRPr>
            </a:lvl6pPr>
            <a:lvl7pPr lvl="6">
              <a:spcBef>
                <a:spcPts val="0"/>
              </a:spcBef>
              <a:spcAft>
                <a:spcPts val="0"/>
              </a:spcAft>
              <a:buClr>
                <a:schemeClr val="lt1"/>
              </a:buClr>
              <a:buSzPts val="13300"/>
              <a:buNone/>
              <a:defRPr sz="13300">
                <a:solidFill>
                  <a:schemeClr val="lt1"/>
                </a:solidFill>
              </a:defRPr>
            </a:lvl7pPr>
            <a:lvl8pPr lvl="7">
              <a:spcBef>
                <a:spcPts val="0"/>
              </a:spcBef>
              <a:spcAft>
                <a:spcPts val="0"/>
              </a:spcAft>
              <a:buClr>
                <a:schemeClr val="lt1"/>
              </a:buClr>
              <a:buSzPts val="13300"/>
              <a:buNone/>
              <a:defRPr sz="13300">
                <a:solidFill>
                  <a:schemeClr val="lt1"/>
                </a:solidFill>
              </a:defRPr>
            </a:lvl8pPr>
            <a:lvl9pPr lvl="8">
              <a:spcBef>
                <a:spcPts val="0"/>
              </a:spcBef>
              <a:spcAft>
                <a:spcPts val="0"/>
              </a:spcAft>
              <a:buClr>
                <a:schemeClr val="lt1"/>
              </a:buClr>
              <a:buSzPts val="13300"/>
              <a:buNone/>
              <a:defRPr sz="13300">
                <a:solidFill>
                  <a:schemeClr val="lt1"/>
                </a:solidFill>
              </a:defRPr>
            </a:lvl9pPr>
          </a:lstStyle>
          <a:p>
            <a:r>
              <a:t>xx%</a:t>
            </a:r>
          </a:p>
        </p:txBody>
      </p:sp>
      <p:sp>
        <p:nvSpPr>
          <p:cNvPr id="60" name="Google Shape;60;g7b65c8bd94_17_135"/>
          <p:cNvSpPr txBox="1">
            <a:spLocks noGrp="1"/>
          </p:cNvSpPr>
          <p:nvPr>
            <p:ph type="body" idx="1"/>
          </p:nvPr>
        </p:nvSpPr>
        <p:spPr>
          <a:xfrm>
            <a:off x="415600" y="2828567"/>
            <a:ext cx="7113300" cy="1256700"/>
          </a:xfrm>
          <a:prstGeom prst="rect">
            <a:avLst/>
          </a:prstGeom>
        </p:spPr>
        <p:txBody>
          <a:bodyPr spcFirstLastPara="1" wrap="square" lIns="121900" tIns="121900" rIns="121900" bIns="121900" anchor="t" anchorCtr="0">
            <a:noAutofit/>
          </a:bodyPr>
          <a:lstStyle>
            <a:lvl1pPr marL="457200" lvl="0" indent="-336550">
              <a:spcBef>
                <a:spcPts val="0"/>
              </a:spcBef>
              <a:spcAft>
                <a:spcPts val="0"/>
              </a:spcAft>
              <a:buClr>
                <a:schemeClr val="accent2"/>
              </a:buClr>
              <a:buSzPts val="1700"/>
              <a:buChar char="●"/>
              <a:defRPr>
                <a:solidFill>
                  <a:schemeClr val="accent2"/>
                </a:solidFill>
              </a:defRPr>
            </a:lvl1pPr>
            <a:lvl2pPr marL="914400" lvl="1" indent="-323850">
              <a:spcBef>
                <a:spcPts val="2100"/>
              </a:spcBef>
              <a:spcAft>
                <a:spcPts val="0"/>
              </a:spcAft>
              <a:buClr>
                <a:schemeClr val="accent2"/>
              </a:buClr>
              <a:buSzPts val="1500"/>
              <a:buChar char="○"/>
              <a:defRPr>
                <a:solidFill>
                  <a:schemeClr val="accent2"/>
                </a:solidFill>
              </a:defRPr>
            </a:lvl2pPr>
            <a:lvl3pPr marL="1371600" lvl="2" indent="-323850">
              <a:spcBef>
                <a:spcPts val="2100"/>
              </a:spcBef>
              <a:spcAft>
                <a:spcPts val="0"/>
              </a:spcAft>
              <a:buClr>
                <a:schemeClr val="accent2"/>
              </a:buClr>
              <a:buSzPts val="1500"/>
              <a:buChar char="■"/>
              <a:defRPr>
                <a:solidFill>
                  <a:schemeClr val="accent2"/>
                </a:solidFill>
              </a:defRPr>
            </a:lvl3pPr>
            <a:lvl4pPr marL="1828800" lvl="3" indent="-323850">
              <a:spcBef>
                <a:spcPts val="2100"/>
              </a:spcBef>
              <a:spcAft>
                <a:spcPts val="0"/>
              </a:spcAft>
              <a:buClr>
                <a:schemeClr val="accent2"/>
              </a:buClr>
              <a:buSzPts val="1500"/>
              <a:buChar char="●"/>
              <a:defRPr>
                <a:solidFill>
                  <a:schemeClr val="accent2"/>
                </a:solidFill>
              </a:defRPr>
            </a:lvl4pPr>
            <a:lvl5pPr marL="2286000" lvl="4" indent="-323850">
              <a:spcBef>
                <a:spcPts val="2100"/>
              </a:spcBef>
              <a:spcAft>
                <a:spcPts val="0"/>
              </a:spcAft>
              <a:buClr>
                <a:schemeClr val="accent2"/>
              </a:buClr>
              <a:buSzPts val="1500"/>
              <a:buChar char="○"/>
              <a:defRPr>
                <a:solidFill>
                  <a:schemeClr val="accent2"/>
                </a:solidFill>
              </a:defRPr>
            </a:lvl5pPr>
            <a:lvl6pPr marL="2743200" lvl="5" indent="-323850">
              <a:spcBef>
                <a:spcPts val="2100"/>
              </a:spcBef>
              <a:spcAft>
                <a:spcPts val="0"/>
              </a:spcAft>
              <a:buClr>
                <a:schemeClr val="accent2"/>
              </a:buClr>
              <a:buSzPts val="1500"/>
              <a:buChar char="■"/>
              <a:defRPr>
                <a:solidFill>
                  <a:schemeClr val="accent2"/>
                </a:solidFill>
              </a:defRPr>
            </a:lvl6pPr>
            <a:lvl7pPr marL="3200400" lvl="6" indent="-323850">
              <a:spcBef>
                <a:spcPts val="2100"/>
              </a:spcBef>
              <a:spcAft>
                <a:spcPts val="0"/>
              </a:spcAft>
              <a:buClr>
                <a:schemeClr val="accent2"/>
              </a:buClr>
              <a:buSzPts val="1500"/>
              <a:buChar char="●"/>
              <a:defRPr>
                <a:solidFill>
                  <a:schemeClr val="accent2"/>
                </a:solidFill>
              </a:defRPr>
            </a:lvl7pPr>
            <a:lvl8pPr marL="3657600" lvl="7" indent="-323850">
              <a:spcBef>
                <a:spcPts val="2100"/>
              </a:spcBef>
              <a:spcAft>
                <a:spcPts val="0"/>
              </a:spcAft>
              <a:buClr>
                <a:schemeClr val="accent2"/>
              </a:buClr>
              <a:buSzPts val="1500"/>
              <a:buChar char="○"/>
              <a:defRPr>
                <a:solidFill>
                  <a:schemeClr val="accent2"/>
                </a:solidFill>
              </a:defRPr>
            </a:lvl8pPr>
            <a:lvl9pPr marL="4114800" lvl="8" indent="-323850">
              <a:spcBef>
                <a:spcPts val="2100"/>
              </a:spcBef>
              <a:spcAft>
                <a:spcPts val="2100"/>
              </a:spcAft>
              <a:buClr>
                <a:schemeClr val="accent2"/>
              </a:buClr>
              <a:buSzPts val="1500"/>
              <a:buChar char="■"/>
              <a:defRPr>
                <a:solidFill>
                  <a:schemeClr val="accent2"/>
                </a:solidFill>
              </a:defRPr>
            </a:lvl9pPr>
          </a:lstStyle>
          <a:p>
            <a:endParaRPr/>
          </a:p>
        </p:txBody>
      </p:sp>
      <p:sp>
        <p:nvSpPr>
          <p:cNvPr id="61" name="Google Shape;61;g7b65c8bd94_17_13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26603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sp>
        <p:nvSpPr>
          <p:cNvPr id="63" name="Google Shape;63;g7b65c8bd94_17_13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57341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64"/>
        <p:cNvGrpSpPr/>
        <p:nvPr/>
      </p:nvGrpSpPr>
      <p:grpSpPr>
        <a:xfrm>
          <a:off x="0" y="0"/>
          <a:ext cx="0" cy="0"/>
          <a:chOff x="0" y="0"/>
          <a:chExt cx="0" cy="0"/>
        </a:xfrm>
      </p:grpSpPr>
      <p:sp>
        <p:nvSpPr>
          <p:cNvPr id="65" name="Google Shape;65;g7b65c8bd94_17_141"/>
          <p:cNvSpPr txBox="1">
            <a:spLocks noGrp="1"/>
          </p:cNvSpPr>
          <p:nvPr>
            <p:ph type="title"/>
          </p:nvPr>
        </p:nvSpPr>
        <p:spPr>
          <a:xfrm>
            <a:off x="1219200" y="273050"/>
            <a:ext cx="10363200" cy="1143000"/>
          </a:xfrm>
          <a:prstGeom prst="rect">
            <a:avLst/>
          </a:prstGeom>
          <a:noFill/>
          <a:ln>
            <a:noFill/>
          </a:ln>
        </p:spPr>
        <p:txBody>
          <a:bodyPr spcFirstLastPara="1" wrap="square" lIns="91425" tIns="45700" rIns="91425" bIns="91425" anchor="b" anchorCtr="0">
            <a:noAutofit/>
          </a:bodyPr>
          <a:lstStyle>
            <a:lvl1pPr lvl="0" algn="l" rtl="0">
              <a:lnSpc>
                <a:spcPct val="100000"/>
              </a:lnSpc>
              <a:spcBef>
                <a:spcPts val="0"/>
              </a:spcBef>
              <a:spcAft>
                <a:spcPts val="0"/>
              </a:spcAft>
              <a:buClr>
                <a:schemeClr val="dk2"/>
              </a:buClr>
              <a:buSzPts val="4000"/>
              <a:buFont typeface="Libre Franklin"/>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6" name="Google Shape;66;g7b65c8bd94_17_141"/>
          <p:cNvSpPr txBox="1">
            <a:spLocks noGrp="1"/>
          </p:cNvSpPr>
          <p:nvPr>
            <p:ph type="body" idx="1"/>
          </p:nvPr>
        </p:nvSpPr>
        <p:spPr>
          <a:xfrm>
            <a:off x="1219200" y="1447800"/>
            <a:ext cx="4978500" cy="762000"/>
          </a:xfrm>
          <a:prstGeom prst="rect">
            <a:avLst/>
          </a:prstGeom>
          <a:noFill/>
          <a:ln>
            <a:noFill/>
          </a:ln>
        </p:spPr>
        <p:txBody>
          <a:bodyPr spcFirstLastPara="1" wrap="square" lIns="91425" tIns="45700" rIns="91425" bIns="45700" anchor="b" anchorCtr="0">
            <a:noAutofit/>
          </a:bodyPr>
          <a:lstStyle>
            <a:lvl1pPr marL="457200" lvl="0" indent="-228600" algn="l" rtl="0">
              <a:lnSpc>
                <a:spcPct val="100000"/>
              </a:lnSpc>
              <a:spcBef>
                <a:spcPts val="580"/>
              </a:spcBef>
              <a:spcAft>
                <a:spcPts val="0"/>
              </a:spcAft>
              <a:buSzPts val="2040"/>
              <a:buNone/>
              <a:defRPr sz="2400" b="1">
                <a:solidFill>
                  <a:schemeClr val="accent1"/>
                </a:solidFill>
                <a:latin typeface="Libre Franklin"/>
                <a:ea typeface="Libre Franklin"/>
                <a:cs typeface="Libre Franklin"/>
                <a:sym typeface="Libre Franklin"/>
              </a:defRPr>
            </a:lvl1pPr>
            <a:lvl2pPr marL="914400" lvl="1" indent="-228600" algn="l" rtl="0">
              <a:lnSpc>
                <a:spcPct val="100000"/>
              </a:lnSpc>
              <a:spcBef>
                <a:spcPts val="370"/>
              </a:spcBef>
              <a:spcAft>
                <a:spcPts val="0"/>
              </a:spcAft>
              <a:buSzPts val="1700"/>
              <a:buNone/>
              <a:defRPr sz="2000" b="1"/>
            </a:lvl2pPr>
            <a:lvl3pPr marL="1371600" lvl="2" indent="-228600" algn="l" rtl="0">
              <a:lnSpc>
                <a:spcPct val="100000"/>
              </a:lnSpc>
              <a:spcBef>
                <a:spcPts val="370"/>
              </a:spcBef>
              <a:spcAft>
                <a:spcPts val="0"/>
              </a:spcAft>
              <a:buSzPts val="1530"/>
              <a:buNone/>
              <a:defRPr sz="1800" b="1"/>
            </a:lvl3pPr>
            <a:lvl4pPr marL="1828800" lvl="3" indent="-228600" algn="l" rtl="0">
              <a:lnSpc>
                <a:spcPct val="100000"/>
              </a:lnSpc>
              <a:spcBef>
                <a:spcPts val="370"/>
              </a:spcBef>
              <a:spcAft>
                <a:spcPts val="0"/>
              </a:spcAft>
              <a:buSzPts val="1280"/>
              <a:buNone/>
              <a:defRPr sz="1600" b="1"/>
            </a:lvl4pPr>
            <a:lvl5pPr marL="2286000" lvl="4" indent="-228600" algn="l" rtl="0">
              <a:lnSpc>
                <a:spcPct val="100000"/>
              </a:lnSpc>
              <a:spcBef>
                <a:spcPts val="370"/>
              </a:spcBef>
              <a:spcAft>
                <a:spcPts val="0"/>
              </a:spcAft>
              <a:buSzPts val="1600"/>
              <a:buFont typeface="Libre Baskerville"/>
              <a:buNone/>
              <a:defRPr sz="1600" b="1"/>
            </a:lvl5pPr>
            <a:lvl6pPr marL="2743200" lvl="5" indent="-342900" algn="l" rtl="0">
              <a:lnSpc>
                <a:spcPct val="100000"/>
              </a:lnSpc>
              <a:spcBef>
                <a:spcPts val="370"/>
              </a:spcBef>
              <a:spcAft>
                <a:spcPts val="0"/>
              </a:spcAft>
              <a:buSzPts val="1800"/>
              <a:buChar char="•"/>
              <a:defRPr/>
            </a:lvl6pPr>
            <a:lvl7pPr marL="3200400" lvl="6" indent="-342900" algn="l" rtl="0">
              <a:lnSpc>
                <a:spcPct val="100000"/>
              </a:lnSpc>
              <a:spcBef>
                <a:spcPts val="370"/>
              </a:spcBef>
              <a:spcAft>
                <a:spcPts val="0"/>
              </a:spcAft>
              <a:buSzPts val="1800"/>
              <a:buChar char="•"/>
              <a:defRPr/>
            </a:lvl7pPr>
            <a:lvl8pPr marL="3657600" lvl="7" indent="-342900" algn="l" rtl="0">
              <a:lnSpc>
                <a:spcPct val="100000"/>
              </a:lnSpc>
              <a:spcBef>
                <a:spcPts val="370"/>
              </a:spcBef>
              <a:spcAft>
                <a:spcPts val="0"/>
              </a:spcAft>
              <a:buSzPts val="1800"/>
              <a:buChar char="•"/>
              <a:defRPr/>
            </a:lvl8pPr>
            <a:lvl9pPr marL="4114800" lvl="8" indent="-342900" algn="l" rtl="0">
              <a:lnSpc>
                <a:spcPct val="100000"/>
              </a:lnSpc>
              <a:spcBef>
                <a:spcPts val="370"/>
              </a:spcBef>
              <a:spcAft>
                <a:spcPts val="0"/>
              </a:spcAft>
              <a:buSzPts val="1800"/>
              <a:buChar char="•"/>
              <a:defRPr/>
            </a:lvl9pPr>
          </a:lstStyle>
          <a:p>
            <a:endParaRPr/>
          </a:p>
        </p:txBody>
      </p:sp>
      <p:sp>
        <p:nvSpPr>
          <p:cNvPr id="67" name="Google Shape;67;g7b65c8bd94_17_141"/>
          <p:cNvSpPr txBox="1">
            <a:spLocks noGrp="1"/>
          </p:cNvSpPr>
          <p:nvPr>
            <p:ph type="body" idx="2"/>
          </p:nvPr>
        </p:nvSpPr>
        <p:spPr>
          <a:xfrm>
            <a:off x="6604000" y="1447800"/>
            <a:ext cx="4978500" cy="762000"/>
          </a:xfrm>
          <a:prstGeom prst="rect">
            <a:avLst/>
          </a:prstGeom>
          <a:noFill/>
          <a:ln>
            <a:noFill/>
          </a:ln>
        </p:spPr>
        <p:txBody>
          <a:bodyPr spcFirstLastPara="1" wrap="square" lIns="91425" tIns="45700" rIns="91425" bIns="45700" anchor="b" anchorCtr="0">
            <a:noAutofit/>
          </a:bodyPr>
          <a:lstStyle>
            <a:lvl1pPr marL="457200" lvl="0" indent="-228600" algn="l" rtl="0">
              <a:lnSpc>
                <a:spcPct val="100000"/>
              </a:lnSpc>
              <a:spcBef>
                <a:spcPts val="580"/>
              </a:spcBef>
              <a:spcAft>
                <a:spcPts val="0"/>
              </a:spcAft>
              <a:buSzPts val="2040"/>
              <a:buNone/>
              <a:defRPr sz="2400" b="1">
                <a:solidFill>
                  <a:schemeClr val="accent1"/>
                </a:solidFill>
                <a:latin typeface="Libre Franklin"/>
                <a:ea typeface="Libre Franklin"/>
                <a:cs typeface="Libre Franklin"/>
                <a:sym typeface="Libre Franklin"/>
              </a:defRPr>
            </a:lvl1pPr>
            <a:lvl2pPr marL="914400" lvl="1" indent="-228600" algn="l" rtl="0">
              <a:lnSpc>
                <a:spcPct val="100000"/>
              </a:lnSpc>
              <a:spcBef>
                <a:spcPts val="370"/>
              </a:spcBef>
              <a:spcAft>
                <a:spcPts val="0"/>
              </a:spcAft>
              <a:buSzPts val="1700"/>
              <a:buNone/>
              <a:defRPr sz="2000" b="1"/>
            </a:lvl2pPr>
            <a:lvl3pPr marL="1371600" lvl="2" indent="-228600" algn="l" rtl="0">
              <a:lnSpc>
                <a:spcPct val="100000"/>
              </a:lnSpc>
              <a:spcBef>
                <a:spcPts val="370"/>
              </a:spcBef>
              <a:spcAft>
                <a:spcPts val="0"/>
              </a:spcAft>
              <a:buSzPts val="1530"/>
              <a:buNone/>
              <a:defRPr sz="1800" b="1"/>
            </a:lvl3pPr>
            <a:lvl4pPr marL="1828800" lvl="3" indent="-228600" algn="l" rtl="0">
              <a:lnSpc>
                <a:spcPct val="100000"/>
              </a:lnSpc>
              <a:spcBef>
                <a:spcPts val="370"/>
              </a:spcBef>
              <a:spcAft>
                <a:spcPts val="0"/>
              </a:spcAft>
              <a:buSzPts val="1280"/>
              <a:buNone/>
              <a:defRPr sz="1600" b="1"/>
            </a:lvl4pPr>
            <a:lvl5pPr marL="2286000" lvl="4" indent="-228600" algn="l" rtl="0">
              <a:lnSpc>
                <a:spcPct val="100000"/>
              </a:lnSpc>
              <a:spcBef>
                <a:spcPts val="370"/>
              </a:spcBef>
              <a:spcAft>
                <a:spcPts val="0"/>
              </a:spcAft>
              <a:buSzPts val="1600"/>
              <a:buFont typeface="Libre Baskerville"/>
              <a:buNone/>
              <a:defRPr sz="1600" b="1"/>
            </a:lvl5pPr>
            <a:lvl6pPr marL="2743200" lvl="5" indent="-342900" algn="l" rtl="0">
              <a:lnSpc>
                <a:spcPct val="100000"/>
              </a:lnSpc>
              <a:spcBef>
                <a:spcPts val="370"/>
              </a:spcBef>
              <a:spcAft>
                <a:spcPts val="0"/>
              </a:spcAft>
              <a:buSzPts val="1800"/>
              <a:buChar char="•"/>
              <a:defRPr/>
            </a:lvl6pPr>
            <a:lvl7pPr marL="3200400" lvl="6" indent="-342900" algn="l" rtl="0">
              <a:lnSpc>
                <a:spcPct val="100000"/>
              </a:lnSpc>
              <a:spcBef>
                <a:spcPts val="370"/>
              </a:spcBef>
              <a:spcAft>
                <a:spcPts val="0"/>
              </a:spcAft>
              <a:buSzPts val="1800"/>
              <a:buChar char="•"/>
              <a:defRPr/>
            </a:lvl7pPr>
            <a:lvl8pPr marL="3657600" lvl="7" indent="-342900" algn="l" rtl="0">
              <a:lnSpc>
                <a:spcPct val="100000"/>
              </a:lnSpc>
              <a:spcBef>
                <a:spcPts val="370"/>
              </a:spcBef>
              <a:spcAft>
                <a:spcPts val="0"/>
              </a:spcAft>
              <a:buSzPts val="1800"/>
              <a:buChar char="•"/>
              <a:defRPr/>
            </a:lvl8pPr>
            <a:lvl9pPr marL="4114800" lvl="8" indent="-342900" algn="l" rtl="0">
              <a:lnSpc>
                <a:spcPct val="100000"/>
              </a:lnSpc>
              <a:spcBef>
                <a:spcPts val="370"/>
              </a:spcBef>
              <a:spcAft>
                <a:spcPts val="0"/>
              </a:spcAft>
              <a:buSzPts val="1800"/>
              <a:buChar char="•"/>
              <a:defRPr/>
            </a:lvl9pPr>
          </a:lstStyle>
          <a:p>
            <a:endParaRPr/>
          </a:p>
        </p:txBody>
      </p:sp>
      <p:sp>
        <p:nvSpPr>
          <p:cNvPr id="68" name="Google Shape;68;g7b65c8bd94_17_141"/>
          <p:cNvSpPr txBox="1">
            <a:spLocks noGrp="1"/>
          </p:cNvSpPr>
          <p:nvPr>
            <p:ph type="dt" idx="10"/>
          </p:nvPr>
        </p:nvSpPr>
        <p:spPr>
          <a:xfrm>
            <a:off x="8229600" y="6191250"/>
            <a:ext cx="3302100" cy="476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Clr>
                <a:schemeClr val="dk2"/>
              </a:buClr>
              <a:buSzPts val="1400"/>
              <a:buFont typeface="Calibri"/>
              <a:buNone/>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69" name="Google Shape;69;g7b65c8bd94_17_141"/>
          <p:cNvSpPr txBox="1">
            <a:spLocks noGrp="1"/>
          </p:cNvSpPr>
          <p:nvPr>
            <p:ph type="ftr" idx="11"/>
          </p:nvPr>
        </p:nvSpPr>
        <p:spPr>
          <a:xfrm>
            <a:off x="1219200" y="6172200"/>
            <a:ext cx="5283300" cy="4572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chemeClr val="dk2"/>
              </a:buClr>
              <a:buSzPts val="1400"/>
              <a:buFont typeface="Calibri"/>
              <a:buNone/>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70" name="Google Shape;70;g7b65c8bd94_17_141"/>
          <p:cNvSpPr>
            <a:spLocks noGrp="1"/>
          </p:cNvSpPr>
          <p:nvPr>
            <p:ph type="sldNum" idx="12"/>
          </p:nvPr>
        </p:nvSpPr>
        <p:spPr>
          <a:xfrm>
            <a:off x="195072" y="6210300"/>
            <a:ext cx="609600" cy="457200"/>
          </a:xfrm>
          <a:prstGeom prst="ellipse">
            <a:avLst/>
          </a:prstGeom>
          <a:solidFill>
            <a:schemeClr val="accent1"/>
          </a:solidFill>
          <a:ln>
            <a:noFill/>
          </a:ln>
        </p:spPr>
        <p:txBody>
          <a:bodyPr spcFirstLastPara="1" wrap="square" lIns="0" tIns="0" rIns="0" bIns="0" anchor="ctr" anchorCtr="1">
            <a:noAutofit/>
          </a:bodyPr>
          <a:lstStyle>
            <a:lvl1pPr marL="0" lvl="0" indent="0" algn="ctr" rtl="0">
              <a:spcBef>
                <a:spcPts val="0"/>
              </a:spcBef>
              <a:spcAft>
                <a:spcPts val="0"/>
              </a:spcAft>
              <a:buClr>
                <a:srgbClr val="FFFFFF"/>
              </a:buClr>
              <a:buSzPts val="1400"/>
              <a:buFont typeface="Libre Franklin"/>
              <a:buNone/>
              <a:defRPr sz="1400" b="0" i="0" u="none" strike="noStrike" cap="none">
                <a:solidFill>
                  <a:srgbClr val="FFFFFF"/>
                </a:solidFill>
                <a:latin typeface="Libre Franklin"/>
                <a:ea typeface="Libre Franklin"/>
                <a:cs typeface="Libre Franklin"/>
                <a:sym typeface="Libre Franklin"/>
              </a:defRPr>
            </a:lvl1pPr>
            <a:lvl2pPr marL="0" lvl="1" indent="0" algn="ctr" rtl="0">
              <a:spcBef>
                <a:spcPts val="0"/>
              </a:spcBef>
              <a:spcAft>
                <a:spcPts val="0"/>
              </a:spcAft>
              <a:buClr>
                <a:srgbClr val="FFFFFF"/>
              </a:buClr>
              <a:buSzPts val="1400"/>
              <a:buFont typeface="Libre Franklin"/>
              <a:buNone/>
              <a:defRPr sz="1400" b="0" i="0" u="none" strike="noStrike" cap="none">
                <a:solidFill>
                  <a:srgbClr val="FFFFFF"/>
                </a:solidFill>
                <a:latin typeface="Libre Franklin"/>
                <a:ea typeface="Libre Franklin"/>
                <a:cs typeface="Libre Franklin"/>
                <a:sym typeface="Libre Franklin"/>
              </a:defRPr>
            </a:lvl2pPr>
            <a:lvl3pPr marL="0" lvl="2" indent="0" algn="ctr" rtl="0">
              <a:spcBef>
                <a:spcPts val="0"/>
              </a:spcBef>
              <a:spcAft>
                <a:spcPts val="0"/>
              </a:spcAft>
              <a:buClr>
                <a:srgbClr val="FFFFFF"/>
              </a:buClr>
              <a:buSzPts val="1400"/>
              <a:buFont typeface="Libre Franklin"/>
              <a:buNone/>
              <a:defRPr sz="1400" b="0" i="0" u="none" strike="noStrike" cap="none">
                <a:solidFill>
                  <a:srgbClr val="FFFFFF"/>
                </a:solidFill>
                <a:latin typeface="Libre Franklin"/>
                <a:ea typeface="Libre Franklin"/>
                <a:cs typeface="Libre Franklin"/>
                <a:sym typeface="Libre Franklin"/>
              </a:defRPr>
            </a:lvl3pPr>
            <a:lvl4pPr marL="0" lvl="3" indent="0" algn="ctr" rtl="0">
              <a:spcBef>
                <a:spcPts val="0"/>
              </a:spcBef>
              <a:spcAft>
                <a:spcPts val="0"/>
              </a:spcAft>
              <a:buClr>
                <a:srgbClr val="FFFFFF"/>
              </a:buClr>
              <a:buSzPts val="1400"/>
              <a:buFont typeface="Libre Franklin"/>
              <a:buNone/>
              <a:defRPr sz="1400" b="0" i="0" u="none" strike="noStrike" cap="none">
                <a:solidFill>
                  <a:srgbClr val="FFFFFF"/>
                </a:solidFill>
                <a:latin typeface="Libre Franklin"/>
                <a:ea typeface="Libre Franklin"/>
                <a:cs typeface="Libre Franklin"/>
                <a:sym typeface="Libre Franklin"/>
              </a:defRPr>
            </a:lvl4pPr>
            <a:lvl5pPr marL="0" lvl="4" indent="0" algn="ctr" rtl="0">
              <a:spcBef>
                <a:spcPts val="0"/>
              </a:spcBef>
              <a:spcAft>
                <a:spcPts val="0"/>
              </a:spcAft>
              <a:buClr>
                <a:srgbClr val="FFFFFF"/>
              </a:buClr>
              <a:buSzPts val="1400"/>
              <a:buFont typeface="Libre Franklin"/>
              <a:buNone/>
              <a:defRPr sz="1400" b="0" i="0" u="none" strike="noStrike" cap="none">
                <a:solidFill>
                  <a:srgbClr val="FFFFFF"/>
                </a:solidFill>
                <a:latin typeface="Libre Franklin"/>
                <a:ea typeface="Libre Franklin"/>
                <a:cs typeface="Libre Franklin"/>
                <a:sym typeface="Libre Franklin"/>
              </a:defRPr>
            </a:lvl5pPr>
            <a:lvl6pPr marL="0" lvl="5" indent="0" algn="ctr" rtl="0">
              <a:spcBef>
                <a:spcPts val="0"/>
              </a:spcBef>
              <a:spcAft>
                <a:spcPts val="0"/>
              </a:spcAft>
              <a:buClr>
                <a:srgbClr val="FFFFFF"/>
              </a:buClr>
              <a:buSzPts val="1400"/>
              <a:buFont typeface="Libre Franklin"/>
              <a:buNone/>
              <a:defRPr sz="1400" b="0" i="0" u="none" strike="noStrike" cap="none">
                <a:solidFill>
                  <a:srgbClr val="FFFFFF"/>
                </a:solidFill>
                <a:latin typeface="Libre Franklin"/>
                <a:ea typeface="Libre Franklin"/>
                <a:cs typeface="Libre Franklin"/>
                <a:sym typeface="Libre Franklin"/>
              </a:defRPr>
            </a:lvl6pPr>
            <a:lvl7pPr marL="0" lvl="6" indent="0" algn="ctr" rtl="0">
              <a:spcBef>
                <a:spcPts val="0"/>
              </a:spcBef>
              <a:spcAft>
                <a:spcPts val="0"/>
              </a:spcAft>
              <a:buClr>
                <a:srgbClr val="FFFFFF"/>
              </a:buClr>
              <a:buSzPts val="1400"/>
              <a:buFont typeface="Libre Franklin"/>
              <a:buNone/>
              <a:defRPr sz="1400" b="0" i="0" u="none" strike="noStrike" cap="none">
                <a:solidFill>
                  <a:srgbClr val="FFFFFF"/>
                </a:solidFill>
                <a:latin typeface="Libre Franklin"/>
                <a:ea typeface="Libre Franklin"/>
                <a:cs typeface="Libre Franklin"/>
                <a:sym typeface="Libre Franklin"/>
              </a:defRPr>
            </a:lvl7pPr>
            <a:lvl8pPr marL="0" lvl="7" indent="0" algn="ctr" rtl="0">
              <a:spcBef>
                <a:spcPts val="0"/>
              </a:spcBef>
              <a:spcAft>
                <a:spcPts val="0"/>
              </a:spcAft>
              <a:buClr>
                <a:srgbClr val="FFFFFF"/>
              </a:buClr>
              <a:buSzPts val="1400"/>
              <a:buFont typeface="Libre Franklin"/>
              <a:buNone/>
              <a:defRPr sz="1400" b="0" i="0" u="none" strike="noStrike" cap="none">
                <a:solidFill>
                  <a:srgbClr val="FFFFFF"/>
                </a:solidFill>
                <a:latin typeface="Libre Franklin"/>
                <a:ea typeface="Libre Franklin"/>
                <a:cs typeface="Libre Franklin"/>
                <a:sym typeface="Libre Franklin"/>
              </a:defRPr>
            </a:lvl8pPr>
            <a:lvl9pPr marL="0" lvl="8" indent="0" algn="ctr" rtl="0">
              <a:spcBef>
                <a:spcPts val="0"/>
              </a:spcBef>
              <a:spcAft>
                <a:spcPts val="0"/>
              </a:spcAft>
              <a:buClr>
                <a:srgbClr val="FFFFFF"/>
              </a:buClr>
              <a:buSzPts val="1400"/>
              <a:buFont typeface="Libre Franklin"/>
              <a:buNone/>
              <a:defRPr sz="1400" b="0" i="0" u="none" strike="noStrike" cap="none">
                <a:solidFill>
                  <a:srgbClr val="FFFFFF"/>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
        <p:nvSpPr>
          <p:cNvPr id="71" name="Google Shape;71;g7b65c8bd94_17_141"/>
          <p:cNvSpPr txBox="1">
            <a:spLocks noGrp="1"/>
          </p:cNvSpPr>
          <p:nvPr>
            <p:ph type="body" idx="3"/>
          </p:nvPr>
        </p:nvSpPr>
        <p:spPr>
          <a:xfrm>
            <a:off x="1219200" y="2247900"/>
            <a:ext cx="4978500" cy="3886200"/>
          </a:xfrm>
          <a:prstGeom prst="rect">
            <a:avLst/>
          </a:prstGeom>
          <a:noFill/>
          <a:ln>
            <a:noFill/>
          </a:ln>
        </p:spPr>
        <p:txBody>
          <a:bodyPr spcFirstLastPara="1" wrap="square" lIns="91425" tIns="45700" rIns="91425" bIns="45700" anchor="t" anchorCtr="0">
            <a:noAutofit/>
          </a:bodyPr>
          <a:lstStyle>
            <a:lvl1pPr marL="457200" lvl="0" indent="-325755" algn="l" rtl="0">
              <a:lnSpc>
                <a:spcPct val="100000"/>
              </a:lnSpc>
              <a:spcBef>
                <a:spcPts val="580"/>
              </a:spcBef>
              <a:spcAft>
                <a:spcPts val="0"/>
              </a:spcAft>
              <a:buSzPts val="1530"/>
              <a:buChar char="⚫"/>
              <a:defRPr/>
            </a:lvl1pPr>
            <a:lvl2pPr marL="914400" lvl="1" indent="-325755" algn="l" rtl="0">
              <a:lnSpc>
                <a:spcPct val="100000"/>
              </a:lnSpc>
              <a:spcBef>
                <a:spcPts val="370"/>
              </a:spcBef>
              <a:spcAft>
                <a:spcPts val="0"/>
              </a:spcAft>
              <a:buSzPts val="1530"/>
              <a:buChar char="⚫"/>
              <a:defRPr/>
            </a:lvl2pPr>
            <a:lvl3pPr marL="1371600" lvl="2" indent="-325755" algn="l" rtl="0">
              <a:lnSpc>
                <a:spcPct val="100000"/>
              </a:lnSpc>
              <a:spcBef>
                <a:spcPts val="370"/>
              </a:spcBef>
              <a:spcAft>
                <a:spcPts val="0"/>
              </a:spcAft>
              <a:buSzPts val="1530"/>
              <a:buChar char="⚫"/>
              <a:defRPr/>
            </a:lvl3pPr>
            <a:lvl4pPr marL="1828800" lvl="3" indent="-320039" algn="l" rtl="0">
              <a:lnSpc>
                <a:spcPct val="100000"/>
              </a:lnSpc>
              <a:spcBef>
                <a:spcPts val="370"/>
              </a:spcBef>
              <a:spcAft>
                <a:spcPts val="0"/>
              </a:spcAft>
              <a:buSzPts val="1440"/>
              <a:buChar char="⚫"/>
              <a:defRPr/>
            </a:lvl4pPr>
            <a:lvl5pPr marL="2286000" lvl="4" indent="-342900" algn="l" rtl="0">
              <a:lnSpc>
                <a:spcPct val="100000"/>
              </a:lnSpc>
              <a:spcBef>
                <a:spcPts val="370"/>
              </a:spcBef>
              <a:spcAft>
                <a:spcPts val="0"/>
              </a:spcAft>
              <a:buSzPts val="1800"/>
              <a:buChar char="o"/>
              <a:defRPr/>
            </a:lvl5pPr>
            <a:lvl6pPr marL="2743200" lvl="5" indent="-342900" algn="l" rtl="0">
              <a:lnSpc>
                <a:spcPct val="100000"/>
              </a:lnSpc>
              <a:spcBef>
                <a:spcPts val="370"/>
              </a:spcBef>
              <a:spcAft>
                <a:spcPts val="0"/>
              </a:spcAft>
              <a:buSzPts val="1800"/>
              <a:buChar char="•"/>
              <a:defRPr/>
            </a:lvl6pPr>
            <a:lvl7pPr marL="3200400" lvl="6" indent="-342900" algn="l" rtl="0">
              <a:lnSpc>
                <a:spcPct val="100000"/>
              </a:lnSpc>
              <a:spcBef>
                <a:spcPts val="370"/>
              </a:spcBef>
              <a:spcAft>
                <a:spcPts val="0"/>
              </a:spcAft>
              <a:buSzPts val="1800"/>
              <a:buChar char="•"/>
              <a:defRPr/>
            </a:lvl7pPr>
            <a:lvl8pPr marL="3657600" lvl="7" indent="-342900" algn="l" rtl="0">
              <a:lnSpc>
                <a:spcPct val="100000"/>
              </a:lnSpc>
              <a:spcBef>
                <a:spcPts val="370"/>
              </a:spcBef>
              <a:spcAft>
                <a:spcPts val="0"/>
              </a:spcAft>
              <a:buSzPts val="1800"/>
              <a:buChar char="•"/>
              <a:defRPr/>
            </a:lvl8pPr>
            <a:lvl9pPr marL="4114800" lvl="8" indent="-342900" algn="l" rtl="0">
              <a:lnSpc>
                <a:spcPct val="100000"/>
              </a:lnSpc>
              <a:spcBef>
                <a:spcPts val="370"/>
              </a:spcBef>
              <a:spcAft>
                <a:spcPts val="0"/>
              </a:spcAft>
              <a:buSzPts val="1800"/>
              <a:buChar char="•"/>
              <a:defRPr/>
            </a:lvl9pPr>
          </a:lstStyle>
          <a:p>
            <a:endParaRPr/>
          </a:p>
        </p:txBody>
      </p:sp>
      <p:sp>
        <p:nvSpPr>
          <p:cNvPr id="72" name="Google Shape;72;g7b65c8bd94_17_141"/>
          <p:cNvSpPr txBox="1">
            <a:spLocks noGrp="1"/>
          </p:cNvSpPr>
          <p:nvPr>
            <p:ph type="body" idx="4"/>
          </p:nvPr>
        </p:nvSpPr>
        <p:spPr>
          <a:xfrm>
            <a:off x="6604000" y="2247900"/>
            <a:ext cx="4978500" cy="3886200"/>
          </a:xfrm>
          <a:prstGeom prst="rect">
            <a:avLst/>
          </a:prstGeom>
          <a:noFill/>
          <a:ln>
            <a:noFill/>
          </a:ln>
        </p:spPr>
        <p:txBody>
          <a:bodyPr spcFirstLastPara="1" wrap="square" lIns="91425" tIns="45700" rIns="91425" bIns="45700" anchor="t" anchorCtr="0">
            <a:noAutofit/>
          </a:bodyPr>
          <a:lstStyle>
            <a:lvl1pPr marL="457200" lvl="0" indent="-325755" algn="l" rtl="0">
              <a:lnSpc>
                <a:spcPct val="100000"/>
              </a:lnSpc>
              <a:spcBef>
                <a:spcPts val="580"/>
              </a:spcBef>
              <a:spcAft>
                <a:spcPts val="0"/>
              </a:spcAft>
              <a:buSzPts val="1530"/>
              <a:buChar char="⚫"/>
              <a:defRPr/>
            </a:lvl1pPr>
            <a:lvl2pPr marL="914400" lvl="1" indent="-325755" algn="l" rtl="0">
              <a:lnSpc>
                <a:spcPct val="100000"/>
              </a:lnSpc>
              <a:spcBef>
                <a:spcPts val="370"/>
              </a:spcBef>
              <a:spcAft>
                <a:spcPts val="0"/>
              </a:spcAft>
              <a:buSzPts val="1530"/>
              <a:buChar char="⚫"/>
              <a:defRPr/>
            </a:lvl2pPr>
            <a:lvl3pPr marL="1371600" lvl="2" indent="-325755" algn="l" rtl="0">
              <a:lnSpc>
                <a:spcPct val="100000"/>
              </a:lnSpc>
              <a:spcBef>
                <a:spcPts val="370"/>
              </a:spcBef>
              <a:spcAft>
                <a:spcPts val="0"/>
              </a:spcAft>
              <a:buSzPts val="1530"/>
              <a:buChar char="⚫"/>
              <a:defRPr/>
            </a:lvl3pPr>
            <a:lvl4pPr marL="1828800" lvl="3" indent="-320039" algn="l" rtl="0">
              <a:lnSpc>
                <a:spcPct val="100000"/>
              </a:lnSpc>
              <a:spcBef>
                <a:spcPts val="370"/>
              </a:spcBef>
              <a:spcAft>
                <a:spcPts val="0"/>
              </a:spcAft>
              <a:buSzPts val="1440"/>
              <a:buChar char="⚫"/>
              <a:defRPr/>
            </a:lvl4pPr>
            <a:lvl5pPr marL="2286000" lvl="4" indent="-342900" algn="l" rtl="0">
              <a:lnSpc>
                <a:spcPct val="100000"/>
              </a:lnSpc>
              <a:spcBef>
                <a:spcPts val="370"/>
              </a:spcBef>
              <a:spcAft>
                <a:spcPts val="0"/>
              </a:spcAft>
              <a:buSzPts val="1800"/>
              <a:buChar char="o"/>
              <a:defRPr/>
            </a:lvl5pPr>
            <a:lvl6pPr marL="2743200" lvl="5" indent="-342900" algn="l" rtl="0">
              <a:lnSpc>
                <a:spcPct val="100000"/>
              </a:lnSpc>
              <a:spcBef>
                <a:spcPts val="370"/>
              </a:spcBef>
              <a:spcAft>
                <a:spcPts val="0"/>
              </a:spcAft>
              <a:buSzPts val="1800"/>
              <a:buChar char="•"/>
              <a:defRPr/>
            </a:lvl6pPr>
            <a:lvl7pPr marL="3200400" lvl="6" indent="-342900" algn="l" rtl="0">
              <a:lnSpc>
                <a:spcPct val="100000"/>
              </a:lnSpc>
              <a:spcBef>
                <a:spcPts val="370"/>
              </a:spcBef>
              <a:spcAft>
                <a:spcPts val="0"/>
              </a:spcAft>
              <a:buSzPts val="1800"/>
              <a:buChar char="•"/>
              <a:defRPr/>
            </a:lvl7pPr>
            <a:lvl8pPr marL="3657600" lvl="7" indent="-342900" algn="l" rtl="0">
              <a:lnSpc>
                <a:spcPct val="100000"/>
              </a:lnSpc>
              <a:spcBef>
                <a:spcPts val="370"/>
              </a:spcBef>
              <a:spcAft>
                <a:spcPts val="0"/>
              </a:spcAft>
              <a:buSzPts val="1800"/>
              <a:buChar char="•"/>
              <a:defRPr/>
            </a:lvl8pPr>
            <a:lvl9pPr marL="4114800" lvl="8" indent="-342900" algn="l" rtl="0">
              <a:lnSpc>
                <a:spcPct val="100000"/>
              </a:lnSpc>
              <a:spcBef>
                <a:spcPts val="370"/>
              </a:spcBef>
              <a:spcAft>
                <a:spcPts val="0"/>
              </a:spcAft>
              <a:buSzPts val="1800"/>
              <a:buChar char="•"/>
              <a:defRPr/>
            </a:lvl9pPr>
          </a:lstStyle>
          <a:p>
            <a:endParaRPr/>
          </a:p>
        </p:txBody>
      </p:sp>
    </p:spTree>
    <p:extLst>
      <p:ext uri="{BB962C8B-B14F-4D97-AF65-F5344CB8AC3E}">
        <p14:creationId xmlns:p14="http://schemas.microsoft.com/office/powerpoint/2010/main" val="3399331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3"/>
        </a:solidFill>
        <a:effectLst/>
      </p:bgPr>
    </p:bg>
    <p:spTree>
      <p:nvGrpSpPr>
        <p:cNvPr id="1" name="Shape 18"/>
        <p:cNvGrpSpPr/>
        <p:nvPr/>
      </p:nvGrpSpPr>
      <p:grpSpPr>
        <a:xfrm>
          <a:off x="0" y="0"/>
          <a:ext cx="0" cy="0"/>
          <a:chOff x="0" y="0"/>
          <a:chExt cx="0" cy="0"/>
        </a:xfrm>
      </p:grpSpPr>
      <p:sp>
        <p:nvSpPr>
          <p:cNvPr id="19" name="Google Shape;19;g7b65c8bd94_17_95"/>
          <p:cNvSpPr/>
          <p:nvPr/>
        </p:nvSpPr>
        <p:spPr>
          <a:xfrm>
            <a:off x="0" y="64132"/>
            <a:ext cx="12192029" cy="5863987"/>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20" name="Google Shape;20;g7b65c8bd94_17_95"/>
          <p:cNvSpPr/>
          <p:nvPr/>
        </p:nvSpPr>
        <p:spPr>
          <a:xfrm>
            <a:off x="0" y="0"/>
            <a:ext cx="12192029" cy="5863987"/>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21" name="Google Shape;21;g7b65c8bd94_17_95"/>
          <p:cNvSpPr txBox="1">
            <a:spLocks noGrp="1"/>
          </p:cNvSpPr>
          <p:nvPr>
            <p:ph type="title"/>
          </p:nvPr>
        </p:nvSpPr>
        <p:spPr>
          <a:xfrm>
            <a:off x="415600" y="719633"/>
            <a:ext cx="11360700" cy="1710000"/>
          </a:xfrm>
          <a:prstGeom prst="rect">
            <a:avLst/>
          </a:prstGeom>
        </p:spPr>
        <p:txBody>
          <a:bodyPr spcFirstLastPara="1" wrap="square" lIns="121900" tIns="121900" rIns="121900" bIns="121900" anchor="t"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22" name="Google Shape;22;g7b65c8bd94_17_9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7254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3"/>
        <p:cNvGrpSpPr/>
        <p:nvPr/>
      </p:nvGrpSpPr>
      <p:grpSpPr>
        <a:xfrm>
          <a:off x="0" y="0"/>
          <a:ext cx="0" cy="0"/>
          <a:chOff x="0" y="0"/>
          <a:chExt cx="0" cy="0"/>
        </a:xfrm>
      </p:grpSpPr>
      <p:sp>
        <p:nvSpPr>
          <p:cNvPr id="24" name="Google Shape;24;g7b65c8bd94_17_100"/>
          <p:cNvSpPr/>
          <p:nvPr/>
        </p:nvSpPr>
        <p:spPr>
          <a:xfrm>
            <a:off x="0" y="0"/>
            <a:ext cx="57519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5" name="Google Shape;25;g7b65c8bd94_17_100"/>
          <p:cNvSpPr/>
          <p:nvPr/>
        </p:nvSpPr>
        <p:spPr>
          <a:xfrm>
            <a:off x="0" y="58833"/>
            <a:ext cx="5751356" cy="5865687"/>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6" name="Google Shape;26;g7b65c8bd94_17_100"/>
          <p:cNvSpPr/>
          <p:nvPr/>
        </p:nvSpPr>
        <p:spPr>
          <a:xfrm>
            <a:off x="-167" y="0"/>
            <a:ext cx="5755723" cy="5860653"/>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27" name="Google Shape;27;g7b65c8bd94_17_100"/>
          <p:cNvSpPr txBox="1">
            <a:spLocks noGrp="1"/>
          </p:cNvSpPr>
          <p:nvPr>
            <p:ph type="title"/>
          </p:nvPr>
        </p:nvSpPr>
        <p:spPr>
          <a:xfrm>
            <a:off x="415633" y="667900"/>
            <a:ext cx="4941900" cy="3345300"/>
          </a:xfrm>
          <a:prstGeom prst="rect">
            <a:avLst/>
          </a:prstGeom>
        </p:spPr>
        <p:txBody>
          <a:bodyPr spcFirstLastPara="1" wrap="square" lIns="121900" tIns="121900" rIns="121900" bIns="121900" anchor="t" anchorCtr="0">
            <a:noAutofit/>
          </a:bodyPr>
          <a:lstStyle>
            <a:lvl1pPr lvl="0">
              <a:spcBef>
                <a:spcPts val="0"/>
              </a:spcBef>
              <a:spcAft>
                <a:spcPts val="0"/>
              </a:spcAft>
              <a:buClr>
                <a:schemeClr val="lt1"/>
              </a:buClr>
              <a:buSzPts val="3700"/>
              <a:buNone/>
              <a:defRPr>
                <a:solidFill>
                  <a:schemeClr val="lt1"/>
                </a:solidFill>
              </a:defRPr>
            </a:lvl1pPr>
            <a:lvl2pPr lvl="1">
              <a:spcBef>
                <a:spcPts val="0"/>
              </a:spcBef>
              <a:spcAft>
                <a:spcPts val="0"/>
              </a:spcAft>
              <a:buClr>
                <a:schemeClr val="lt1"/>
              </a:buClr>
              <a:buSzPts val="3700"/>
              <a:buNone/>
              <a:defRPr>
                <a:solidFill>
                  <a:schemeClr val="lt1"/>
                </a:solidFill>
              </a:defRPr>
            </a:lvl2pPr>
            <a:lvl3pPr lvl="2">
              <a:spcBef>
                <a:spcPts val="0"/>
              </a:spcBef>
              <a:spcAft>
                <a:spcPts val="0"/>
              </a:spcAft>
              <a:buClr>
                <a:schemeClr val="lt1"/>
              </a:buClr>
              <a:buSzPts val="3700"/>
              <a:buNone/>
              <a:defRPr>
                <a:solidFill>
                  <a:schemeClr val="lt1"/>
                </a:solidFill>
              </a:defRPr>
            </a:lvl3pPr>
            <a:lvl4pPr lvl="3">
              <a:spcBef>
                <a:spcPts val="0"/>
              </a:spcBef>
              <a:spcAft>
                <a:spcPts val="0"/>
              </a:spcAft>
              <a:buClr>
                <a:schemeClr val="lt1"/>
              </a:buClr>
              <a:buSzPts val="3700"/>
              <a:buNone/>
              <a:defRPr>
                <a:solidFill>
                  <a:schemeClr val="lt1"/>
                </a:solidFill>
              </a:defRPr>
            </a:lvl4pPr>
            <a:lvl5pPr lvl="4">
              <a:spcBef>
                <a:spcPts val="0"/>
              </a:spcBef>
              <a:spcAft>
                <a:spcPts val="0"/>
              </a:spcAft>
              <a:buClr>
                <a:schemeClr val="lt1"/>
              </a:buClr>
              <a:buSzPts val="3700"/>
              <a:buNone/>
              <a:defRPr>
                <a:solidFill>
                  <a:schemeClr val="lt1"/>
                </a:solidFill>
              </a:defRPr>
            </a:lvl5pPr>
            <a:lvl6pPr lvl="5">
              <a:spcBef>
                <a:spcPts val="0"/>
              </a:spcBef>
              <a:spcAft>
                <a:spcPts val="0"/>
              </a:spcAft>
              <a:buClr>
                <a:schemeClr val="lt1"/>
              </a:buClr>
              <a:buSzPts val="3700"/>
              <a:buNone/>
              <a:defRPr>
                <a:solidFill>
                  <a:schemeClr val="lt1"/>
                </a:solidFill>
              </a:defRPr>
            </a:lvl6pPr>
            <a:lvl7pPr lvl="6">
              <a:spcBef>
                <a:spcPts val="0"/>
              </a:spcBef>
              <a:spcAft>
                <a:spcPts val="0"/>
              </a:spcAft>
              <a:buClr>
                <a:schemeClr val="lt1"/>
              </a:buClr>
              <a:buSzPts val="3700"/>
              <a:buNone/>
              <a:defRPr>
                <a:solidFill>
                  <a:schemeClr val="lt1"/>
                </a:solidFill>
              </a:defRPr>
            </a:lvl7pPr>
            <a:lvl8pPr lvl="7">
              <a:spcBef>
                <a:spcPts val="0"/>
              </a:spcBef>
              <a:spcAft>
                <a:spcPts val="0"/>
              </a:spcAft>
              <a:buClr>
                <a:schemeClr val="lt1"/>
              </a:buClr>
              <a:buSzPts val="3700"/>
              <a:buNone/>
              <a:defRPr>
                <a:solidFill>
                  <a:schemeClr val="lt1"/>
                </a:solidFill>
              </a:defRPr>
            </a:lvl8pPr>
            <a:lvl9pPr lvl="8">
              <a:spcBef>
                <a:spcPts val="0"/>
              </a:spcBef>
              <a:spcAft>
                <a:spcPts val="0"/>
              </a:spcAft>
              <a:buClr>
                <a:schemeClr val="lt1"/>
              </a:buClr>
              <a:buSzPts val="3700"/>
              <a:buNone/>
              <a:defRPr>
                <a:solidFill>
                  <a:schemeClr val="lt1"/>
                </a:solidFill>
              </a:defRPr>
            </a:lvl9pPr>
          </a:lstStyle>
          <a:p>
            <a:endParaRPr/>
          </a:p>
        </p:txBody>
      </p:sp>
      <p:sp>
        <p:nvSpPr>
          <p:cNvPr id="28" name="Google Shape;28;g7b65c8bd94_17_100"/>
          <p:cNvSpPr txBox="1">
            <a:spLocks noGrp="1"/>
          </p:cNvSpPr>
          <p:nvPr>
            <p:ph type="body" idx="1"/>
          </p:nvPr>
        </p:nvSpPr>
        <p:spPr>
          <a:xfrm>
            <a:off x="6192900" y="667900"/>
            <a:ext cx="5555100" cy="5464800"/>
          </a:xfrm>
          <a:prstGeom prst="rect">
            <a:avLst/>
          </a:prstGeom>
        </p:spPr>
        <p:txBody>
          <a:bodyPr spcFirstLastPara="1" wrap="square" lIns="121900" tIns="121900" rIns="121900" bIns="121900" anchor="t" anchorCtr="0">
            <a:noAutofit/>
          </a:bodyPr>
          <a:lstStyle>
            <a:lvl1pPr marL="457200" lvl="0" indent="-336550">
              <a:spcBef>
                <a:spcPts val="0"/>
              </a:spcBef>
              <a:spcAft>
                <a:spcPts val="0"/>
              </a:spcAft>
              <a:buSzPts val="1700"/>
              <a:buChar char="●"/>
              <a:defRPr/>
            </a:lvl1pPr>
            <a:lvl2pPr marL="914400" lvl="1" indent="-323850">
              <a:spcBef>
                <a:spcPts val="2100"/>
              </a:spcBef>
              <a:spcAft>
                <a:spcPts val="0"/>
              </a:spcAft>
              <a:buSzPts val="1500"/>
              <a:buChar char="○"/>
              <a:defRPr/>
            </a:lvl2pPr>
            <a:lvl3pPr marL="1371600" lvl="2" indent="-323850">
              <a:spcBef>
                <a:spcPts val="2100"/>
              </a:spcBef>
              <a:spcAft>
                <a:spcPts val="0"/>
              </a:spcAft>
              <a:buSzPts val="1500"/>
              <a:buChar char="■"/>
              <a:defRPr/>
            </a:lvl3pPr>
            <a:lvl4pPr marL="1828800" lvl="3" indent="-323850">
              <a:spcBef>
                <a:spcPts val="2100"/>
              </a:spcBef>
              <a:spcAft>
                <a:spcPts val="0"/>
              </a:spcAft>
              <a:buSzPts val="1500"/>
              <a:buChar char="●"/>
              <a:defRPr/>
            </a:lvl4pPr>
            <a:lvl5pPr marL="2286000" lvl="4" indent="-323850">
              <a:spcBef>
                <a:spcPts val="2100"/>
              </a:spcBef>
              <a:spcAft>
                <a:spcPts val="0"/>
              </a:spcAft>
              <a:buSzPts val="1500"/>
              <a:buChar char="○"/>
              <a:defRPr/>
            </a:lvl5pPr>
            <a:lvl6pPr marL="2743200" lvl="5" indent="-323850">
              <a:spcBef>
                <a:spcPts val="2100"/>
              </a:spcBef>
              <a:spcAft>
                <a:spcPts val="0"/>
              </a:spcAft>
              <a:buSzPts val="1500"/>
              <a:buChar char="■"/>
              <a:defRPr/>
            </a:lvl6pPr>
            <a:lvl7pPr marL="3200400" lvl="6" indent="-323850">
              <a:spcBef>
                <a:spcPts val="2100"/>
              </a:spcBef>
              <a:spcAft>
                <a:spcPts val="0"/>
              </a:spcAft>
              <a:buSzPts val="1500"/>
              <a:buChar char="●"/>
              <a:defRPr/>
            </a:lvl7pPr>
            <a:lvl8pPr marL="3657600" lvl="7" indent="-323850">
              <a:spcBef>
                <a:spcPts val="2100"/>
              </a:spcBef>
              <a:spcAft>
                <a:spcPts val="0"/>
              </a:spcAft>
              <a:buSzPts val="1500"/>
              <a:buChar char="○"/>
              <a:defRPr/>
            </a:lvl8pPr>
            <a:lvl9pPr marL="4114800" lvl="8" indent="-323850">
              <a:spcBef>
                <a:spcPts val="2100"/>
              </a:spcBef>
              <a:spcAft>
                <a:spcPts val="2100"/>
              </a:spcAft>
              <a:buSzPts val="1500"/>
              <a:buChar char="■"/>
              <a:defRPr/>
            </a:lvl9pPr>
          </a:lstStyle>
          <a:p>
            <a:endParaRPr/>
          </a:p>
        </p:txBody>
      </p:sp>
      <p:sp>
        <p:nvSpPr>
          <p:cNvPr id="29" name="Google Shape;29;g7b65c8bd94_17_10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76521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0"/>
        <p:cNvGrpSpPr/>
        <p:nvPr/>
      </p:nvGrpSpPr>
      <p:grpSpPr>
        <a:xfrm>
          <a:off x="0" y="0"/>
          <a:ext cx="0" cy="0"/>
          <a:chOff x="0" y="0"/>
          <a:chExt cx="0" cy="0"/>
        </a:xfrm>
      </p:grpSpPr>
      <p:sp>
        <p:nvSpPr>
          <p:cNvPr id="31" name="Google Shape;31;g7b65c8bd94_17_107"/>
          <p:cNvSpPr/>
          <p:nvPr/>
        </p:nvSpPr>
        <p:spPr>
          <a:xfrm>
            <a:off x="0" y="0"/>
            <a:ext cx="12192000" cy="17028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2" name="Google Shape;32;g7b65c8bd94_17_107"/>
          <p:cNvSpPr txBox="1">
            <a:spLocks noGrp="1"/>
          </p:cNvSpPr>
          <p:nvPr>
            <p:ph type="title"/>
          </p:nvPr>
        </p:nvSpPr>
        <p:spPr>
          <a:xfrm>
            <a:off x="415633" y="667900"/>
            <a:ext cx="11360700" cy="831600"/>
          </a:xfrm>
          <a:prstGeom prst="rect">
            <a:avLst/>
          </a:prstGeom>
        </p:spPr>
        <p:txBody>
          <a:bodyPr spcFirstLastPara="1" wrap="square" lIns="121900" tIns="121900" rIns="121900" bIns="121900" anchor="t" anchorCtr="0">
            <a:noAutofit/>
          </a:bodyPr>
          <a:lstStyle>
            <a:lvl1pPr lvl="0">
              <a:spcBef>
                <a:spcPts val="0"/>
              </a:spcBef>
              <a:spcAft>
                <a:spcPts val="0"/>
              </a:spcAft>
              <a:buClr>
                <a:schemeClr val="lt1"/>
              </a:buClr>
              <a:buSzPts val="3700"/>
              <a:buNone/>
              <a:defRPr>
                <a:solidFill>
                  <a:schemeClr val="lt1"/>
                </a:solidFill>
              </a:defRPr>
            </a:lvl1pPr>
            <a:lvl2pPr lvl="1">
              <a:spcBef>
                <a:spcPts val="0"/>
              </a:spcBef>
              <a:spcAft>
                <a:spcPts val="0"/>
              </a:spcAft>
              <a:buClr>
                <a:schemeClr val="lt1"/>
              </a:buClr>
              <a:buSzPts val="3700"/>
              <a:buNone/>
              <a:defRPr>
                <a:solidFill>
                  <a:schemeClr val="lt1"/>
                </a:solidFill>
              </a:defRPr>
            </a:lvl2pPr>
            <a:lvl3pPr lvl="2">
              <a:spcBef>
                <a:spcPts val="0"/>
              </a:spcBef>
              <a:spcAft>
                <a:spcPts val="0"/>
              </a:spcAft>
              <a:buClr>
                <a:schemeClr val="lt1"/>
              </a:buClr>
              <a:buSzPts val="3700"/>
              <a:buNone/>
              <a:defRPr>
                <a:solidFill>
                  <a:schemeClr val="lt1"/>
                </a:solidFill>
              </a:defRPr>
            </a:lvl3pPr>
            <a:lvl4pPr lvl="3">
              <a:spcBef>
                <a:spcPts val="0"/>
              </a:spcBef>
              <a:spcAft>
                <a:spcPts val="0"/>
              </a:spcAft>
              <a:buClr>
                <a:schemeClr val="lt1"/>
              </a:buClr>
              <a:buSzPts val="3700"/>
              <a:buNone/>
              <a:defRPr>
                <a:solidFill>
                  <a:schemeClr val="lt1"/>
                </a:solidFill>
              </a:defRPr>
            </a:lvl4pPr>
            <a:lvl5pPr lvl="4">
              <a:spcBef>
                <a:spcPts val="0"/>
              </a:spcBef>
              <a:spcAft>
                <a:spcPts val="0"/>
              </a:spcAft>
              <a:buClr>
                <a:schemeClr val="lt1"/>
              </a:buClr>
              <a:buSzPts val="3700"/>
              <a:buNone/>
              <a:defRPr>
                <a:solidFill>
                  <a:schemeClr val="lt1"/>
                </a:solidFill>
              </a:defRPr>
            </a:lvl5pPr>
            <a:lvl6pPr lvl="5">
              <a:spcBef>
                <a:spcPts val="0"/>
              </a:spcBef>
              <a:spcAft>
                <a:spcPts val="0"/>
              </a:spcAft>
              <a:buClr>
                <a:schemeClr val="lt1"/>
              </a:buClr>
              <a:buSzPts val="3700"/>
              <a:buNone/>
              <a:defRPr>
                <a:solidFill>
                  <a:schemeClr val="lt1"/>
                </a:solidFill>
              </a:defRPr>
            </a:lvl6pPr>
            <a:lvl7pPr lvl="6">
              <a:spcBef>
                <a:spcPts val="0"/>
              </a:spcBef>
              <a:spcAft>
                <a:spcPts val="0"/>
              </a:spcAft>
              <a:buClr>
                <a:schemeClr val="lt1"/>
              </a:buClr>
              <a:buSzPts val="3700"/>
              <a:buNone/>
              <a:defRPr>
                <a:solidFill>
                  <a:schemeClr val="lt1"/>
                </a:solidFill>
              </a:defRPr>
            </a:lvl7pPr>
            <a:lvl8pPr lvl="7">
              <a:spcBef>
                <a:spcPts val="0"/>
              </a:spcBef>
              <a:spcAft>
                <a:spcPts val="0"/>
              </a:spcAft>
              <a:buClr>
                <a:schemeClr val="lt1"/>
              </a:buClr>
              <a:buSzPts val="3700"/>
              <a:buNone/>
              <a:defRPr>
                <a:solidFill>
                  <a:schemeClr val="lt1"/>
                </a:solidFill>
              </a:defRPr>
            </a:lvl8pPr>
            <a:lvl9pPr lvl="8">
              <a:spcBef>
                <a:spcPts val="0"/>
              </a:spcBef>
              <a:spcAft>
                <a:spcPts val="0"/>
              </a:spcAft>
              <a:buClr>
                <a:schemeClr val="lt1"/>
              </a:buClr>
              <a:buSzPts val="3700"/>
              <a:buNone/>
              <a:defRPr>
                <a:solidFill>
                  <a:schemeClr val="lt1"/>
                </a:solidFill>
              </a:defRPr>
            </a:lvl9pPr>
          </a:lstStyle>
          <a:p>
            <a:endParaRPr/>
          </a:p>
        </p:txBody>
      </p:sp>
      <p:sp>
        <p:nvSpPr>
          <p:cNvPr id="33" name="Google Shape;33;g7b65c8bd94_17_107"/>
          <p:cNvSpPr txBox="1">
            <a:spLocks noGrp="1"/>
          </p:cNvSpPr>
          <p:nvPr>
            <p:ph type="body" idx="1"/>
          </p:nvPr>
        </p:nvSpPr>
        <p:spPr>
          <a:xfrm>
            <a:off x="415600" y="2007600"/>
            <a:ext cx="5333100" cy="4101600"/>
          </a:xfrm>
          <a:prstGeom prst="rect">
            <a:avLst/>
          </a:prstGeom>
        </p:spPr>
        <p:txBody>
          <a:bodyPr spcFirstLastPara="1" wrap="square" lIns="121900" tIns="121900" rIns="121900" bIns="121900" anchor="t" anchorCtr="0">
            <a:noAutofit/>
          </a:bodyPr>
          <a:lstStyle>
            <a:lvl1pPr marL="457200" lvl="0" indent="-336550">
              <a:spcBef>
                <a:spcPts val="0"/>
              </a:spcBef>
              <a:spcAft>
                <a:spcPts val="0"/>
              </a:spcAft>
              <a:buSzPts val="1700"/>
              <a:buChar char="●"/>
              <a:defRPr/>
            </a:lvl1pPr>
            <a:lvl2pPr marL="914400" lvl="1" indent="-323850">
              <a:spcBef>
                <a:spcPts val="2100"/>
              </a:spcBef>
              <a:spcAft>
                <a:spcPts val="0"/>
              </a:spcAft>
              <a:buSzPts val="1500"/>
              <a:buChar char="○"/>
              <a:defRPr/>
            </a:lvl2pPr>
            <a:lvl3pPr marL="1371600" lvl="2" indent="-323850">
              <a:spcBef>
                <a:spcPts val="2100"/>
              </a:spcBef>
              <a:spcAft>
                <a:spcPts val="0"/>
              </a:spcAft>
              <a:buSzPts val="1500"/>
              <a:buChar char="■"/>
              <a:defRPr/>
            </a:lvl3pPr>
            <a:lvl4pPr marL="1828800" lvl="3" indent="-323850">
              <a:spcBef>
                <a:spcPts val="2100"/>
              </a:spcBef>
              <a:spcAft>
                <a:spcPts val="0"/>
              </a:spcAft>
              <a:buSzPts val="1500"/>
              <a:buChar char="●"/>
              <a:defRPr/>
            </a:lvl4pPr>
            <a:lvl5pPr marL="2286000" lvl="4" indent="-323850">
              <a:spcBef>
                <a:spcPts val="2100"/>
              </a:spcBef>
              <a:spcAft>
                <a:spcPts val="0"/>
              </a:spcAft>
              <a:buSzPts val="1500"/>
              <a:buChar char="○"/>
              <a:defRPr/>
            </a:lvl5pPr>
            <a:lvl6pPr marL="2743200" lvl="5" indent="-323850">
              <a:spcBef>
                <a:spcPts val="2100"/>
              </a:spcBef>
              <a:spcAft>
                <a:spcPts val="0"/>
              </a:spcAft>
              <a:buSzPts val="1500"/>
              <a:buChar char="■"/>
              <a:defRPr/>
            </a:lvl6pPr>
            <a:lvl7pPr marL="3200400" lvl="6" indent="-323850">
              <a:spcBef>
                <a:spcPts val="2100"/>
              </a:spcBef>
              <a:spcAft>
                <a:spcPts val="0"/>
              </a:spcAft>
              <a:buSzPts val="1500"/>
              <a:buChar char="●"/>
              <a:defRPr/>
            </a:lvl7pPr>
            <a:lvl8pPr marL="3657600" lvl="7" indent="-323850">
              <a:spcBef>
                <a:spcPts val="2100"/>
              </a:spcBef>
              <a:spcAft>
                <a:spcPts val="0"/>
              </a:spcAft>
              <a:buSzPts val="1500"/>
              <a:buChar char="○"/>
              <a:defRPr/>
            </a:lvl8pPr>
            <a:lvl9pPr marL="4114800" lvl="8" indent="-323850">
              <a:spcBef>
                <a:spcPts val="2100"/>
              </a:spcBef>
              <a:spcAft>
                <a:spcPts val="2100"/>
              </a:spcAft>
              <a:buSzPts val="1500"/>
              <a:buChar char="■"/>
              <a:defRPr/>
            </a:lvl9pPr>
          </a:lstStyle>
          <a:p>
            <a:endParaRPr/>
          </a:p>
        </p:txBody>
      </p:sp>
      <p:sp>
        <p:nvSpPr>
          <p:cNvPr id="34" name="Google Shape;34;g7b65c8bd94_17_107"/>
          <p:cNvSpPr txBox="1">
            <a:spLocks noGrp="1"/>
          </p:cNvSpPr>
          <p:nvPr>
            <p:ph type="body" idx="2"/>
          </p:nvPr>
        </p:nvSpPr>
        <p:spPr>
          <a:xfrm>
            <a:off x="6443200" y="2007600"/>
            <a:ext cx="5333100" cy="4101600"/>
          </a:xfrm>
          <a:prstGeom prst="rect">
            <a:avLst/>
          </a:prstGeom>
        </p:spPr>
        <p:txBody>
          <a:bodyPr spcFirstLastPara="1" wrap="square" lIns="121900" tIns="121900" rIns="121900" bIns="121900" anchor="t" anchorCtr="0">
            <a:noAutofit/>
          </a:bodyPr>
          <a:lstStyle>
            <a:lvl1pPr marL="457200" lvl="0" indent="-336550">
              <a:spcBef>
                <a:spcPts val="0"/>
              </a:spcBef>
              <a:spcAft>
                <a:spcPts val="0"/>
              </a:spcAft>
              <a:buSzPts val="1700"/>
              <a:buChar char="●"/>
              <a:defRPr/>
            </a:lvl1pPr>
            <a:lvl2pPr marL="914400" lvl="1" indent="-323850">
              <a:spcBef>
                <a:spcPts val="2100"/>
              </a:spcBef>
              <a:spcAft>
                <a:spcPts val="0"/>
              </a:spcAft>
              <a:buSzPts val="1500"/>
              <a:buChar char="○"/>
              <a:defRPr/>
            </a:lvl2pPr>
            <a:lvl3pPr marL="1371600" lvl="2" indent="-323850">
              <a:spcBef>
                <a:spcPts val="2100"/>
              </a:spcBef>
              <a:spcAft>
                <a:spcPts val="0"/>
              </a:spcAft>
              <a:buSzPts val="1500"/>
              <a:buChar char="■"/>
              <a:defRPr/>
            </a:lvl3pPr>
            <a:lvl4pPr marL="1828800" lvl="3" indent="-323850">
              <a:spcBef>
                <a:spcPts val="2100"/>
              </a:spcBef>
              <a:spcAft>
                <a:spcPts val="0"/>
              </a:spcAft>
              <a:buSzPts val="1500"/>
              <a:buChar char="●"/>
              <a:defRPr/>
            </a:lvl4pPr>
            <a:lvl5pPr marL="2286000" lvl="4" indent="-323850">
              <a:spcBef>
                <a:spcPts val="2100"/>
              </a:spcBef>
              <a:spcAft>
                <a:spcPts val="0"/>
              </a:spcAft>
              <a:buSzPts val="1500"/>
              <a:buChar char="○"/>
              <a:defRPr/>
            </a:lvl5pPr>
            <a:lvl6pPr marL="2743200" lvl="5" indent="-323850">
              <a:spcBef>
                <a:spcPts val="2100"/>
              </a:spcBef>
              <a:spcAft>
                <a:spcPts val="0"/>
              </a:spcAft>
              <a:buSzPts val="1500"/>
              <a:buChar char="■"/>
              <a:defRPr/>
            </a:lvl6pPr>
            <a:lvl7pPr marL="3200400" lvl="6" indent="-323850">
              <a:spcBef>
                <a:spcPts val="2100"/>
              </a:spcBef>
              <a:spcAft>
                <a:spcPts val="0"/>
              </a:spcAft>
              <a:buSzPts val="1500"/>
              <a:buChar char="●"/>
              <a:defRPr/>
            </a:lvl7pPr>
            <a:lvl8pPr marL="3657600" lvl="7" indent="-323850">
              <a:spcBef>
                <a:spcPts val="2100"/>
              </a:spcBef>
              <a:spcAft>
                <a:spcPts val="0"/>
              </a:spcAft>
              <a:buSzPts val="1500"/>
              <a:buChar char="○"/>
              <a:defRPr/>
            </a:lvl8pPr>
            <a:lvl9pPr marL="4114800" lvl="8" indent="-323850">
              <a:spcBef>
                <a:spcPts val="2100"/>
              </a:spcBef>
              <a:spcAft>
                <a:spcPts val="2100"/>
              </a:spcAft>
              <a:buSzPts val="1500"/>
              <a:buChar char="■"/>
              <a:defRPr/>
            </a:lvl9pPr>
          </a:lstStyle>
          <a:p>
            <a:endParaRPr/>
          </a:p>
        </p:txBody>
      </p:sp>
      <p:sp>
        <p:nvSpPr>
          <p:cNvPr id="35" name="Google Shape;35;g7b65c8bd94_17_10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8406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6"/>
        <p:cNvGrpSpPr/>
        <p:nvPr/>
      </p:nvGrpSpPr>
      <p:grpSpPr>
        <a:xfrm>
          <a:off x="0" y="0"/>
          <a:ext cx="0" cy="0"/>
          <a:chOff x="0" y="0"/>
          <a:chExt cx="0" cy="0"/>
        </a:xfrm>
      </p:grpSpPr>
      <p:sp>
        <p:nvSpPr>
          <p:cNvPr id="37" name="Google Shape;37;g7b65c8bd94_17_113"/>
          <p:cNvSpPr/>
          <p:nvPr/>
        </p:nvSpPr>
        <p:spPr>
          <a:xfrm>
            <a:off x="0" y="0"/>
            <a:ext cx="12192000" cy="17028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8" name="Google Shape;38;g7b65c8bd94_17_113"/>
          <p:cNvSpPr txBox="1">
            <a:spLocks noGrp="1"/>
          </p:cNvSpPr>
          <p:nvPr>
            <p:ph type="title"/>
          </p:nvPr>
        </p:nvSpPr>
        <p:spPr>
          <a:xfrm>
            <a:off x="415633" y="667900"/>
            <a:ext cx="11360700" cy="831600"/>
          </a:xfrm>
          <a:prstGeom prst="rect">
            <a:avLst/>
          </a:prstGeom>
        </p:spPr>
        <p:txBody>
          <a:bodyPr spcFirstLastPara="1" wrap="square" lIns="121900" tIns="121900" rIns="121900" bIns="121900" anchor="t" anchorCtr="0">
            <a:noAutofit/>
          </a:bodyPr>
          <a:lstStyle>
            <a:lvl1pPr lvl="0">
              <a:spcBef>
                <a:spcPts val="0"/>
              </a:spcBef>
              <a:spcAft>
                <a:spcPts val="0"/>
              </a:spcAft>
              <a:buClr>
                <a:schemeClr val="lt1"/>
              </a:buClr>
              <a:buSzPts val="3700"/>
              <a:buNone/>
              <a:defRPr>
                <a:solidFill>
                  <a:schemeClr val="lt1"/>
                </a:solidFill>
              </a:defRPr>
            </a:lvl1pPr>
            <a:lvl2pPr lvl="1">
              <a:spcBef>
                <a:spcPts val="0"/>
              </a:spcBef>
              <a:spcAft>
                <a:spcPts val="0"/>
              </a:spcAft>
              <a:buClr>
                <a:schemeClr val="lt1"/>
              </a:buClr>
              <a:buSzPts val="3700"/>
              <a:buNone/>
              <a:defRPr>
                <a:solidFill>
                  <a:schemeClr val="lt1"/>
                </a:solidFill>
              </a:defRPr>
            </a:lvl2pPr>
            <a:lvl3pPr lvl="2">
              <a:spcBef>
                <a:spcPts val="0"/>
              </a:spcBef>
              <a:spcAft>
                <a:spcPts val="0"/>
              </a:spcAft>
              <a:buClr>
                <a:schemeClr val="lt1"/>
              </a:buClr>
              <a:buSzPts val="3700"/>
              <a:buNone/>
              <a:defRPr>
                <a:solidFill>
                  <a:schemeClr val="lt1"/>
                </a:solidFill>
              </a:defRPr>
            </a:lvl3pPr>
            <a:lvl4pPr lvl="3">
              <a:spcBef>
                <a:spcPts val="0"/>
              </a:spcBef>
              <a:spcAft>
                <a:spcPts val="0"/>
              </a:spcAft>
              <a:buClr>
                <a:schemeClr val="lt1"/>
              </a:buClr>
              <a:buSzPts val="3700"/>
              <a:buNone/>
              <a:defRPr>
                <a:solidFill>
                  <a:schemeClr val="lt1"/>
                </a:solidFill>
              </a:defRPr>
            </a:lvl4pPr>
            <a:lvl5pPr lvl="4">
              <a:spcBef>
                <a:spcPts val="0"/>
              </a:spcBef>
              <a:spcAft>
                <a:spcPts val="0"/>
              </a:spcAft>
              <a:buClr>
                <a:schemeClr val="lt1"/>
              </a:buClr>
              <a:buSzPts val="3700"/>
              <a:buNone/>
              <a:defRPr>
                <a:solidFill>
                  <a:schemeClr val="lt1"/>
                </a:solidFill>
              </a:defRPr>
            </a:lvl5pPr>
            <a:lvl6pPr lvl="5">
              <a:spcBef>
                <a:spcPts val="0"/>
              </a:spcBef>
              <a:spcAft>
                <a:spcPts val="0"/>
              </a:spcAft>
              <a:buClr>
                <a:schemeClr val="lt1"/>
              </a:buClr>
              <a:buSzPts val="3700"/>
              <a:buNone/>
              <a:defRPr>
                <a:solidFill>
                  <a:schemeClr val="lt1"/>
                </a:solidFill>
              </a:defRPr>
            </a:lvl6pPr>
            <a:lvl7pPr lvl="6">
              <a:spcBef>
                <a:spcPts val="0"/>
              </a:spcBef>
              <a:spcAft>
                <a:spcPts val="0"/>
              </a:spcAft>
              <a:buClr>
                <a:schemeClr val="lt1"/>
              </a:buClr>
              <a:buSzPts val="3700"/>
              <a:buNone/>
              <a:defRPr>
                <a:solidFill>
                  <a:schemeClr val="lt1"/>
                </a:solidFill>
              </a:defRPr>
            </a:lvl7pPr>
            <a:lvl8pPr lvl="7">
              <a:spcBef>
                <a:spcPts val="0"/>
              </a:spcBef>
              <a:spcAft>
                <a:spcPts val="0"/>
              </a:spcAft>
              <a:buClr>
                <a:schemeClr val="lt1"/>
              </a:buClr>
              <a:buSzPts val="3700"/>
              <a:buNone/>
              <a:defRPr>
                <a:solidFill>
                  <a:schemeClr val="lt1"/>
                </a:solidFill>
              </a:defRPr>
            </a:lvl8pPr>
            <a:lvl9pPr lvl="8">
              <a:spcBef>
                <a:spcPts val="0"/>
              </a:spcBef>
              <a:spcAft>
                <a:spcPts val="0"/>
              </a:spcAft>
              <a:buClr>
                <a:schemeClr val="lt1"/>
              </a:buClr>
              <a:buSzPts val="3700"/>
              <a:buNone/>
              <a:defRPr>
                <a:solidFill>
                  <a:schemeClr val="lt1"/>
                </a:solidFill>
              </a:defRPr>
            </a:lvl9pPr>
          </a:lstStyle>
          <a:p>
            <a:endParaRPr/>
          </a:p>
        </p:txBody>
      </p:sp>
      <p:sp>
        <p:nvSpPr>
          <p:cNvPr id="39" name="Google Shape;39;g7b65c8bd94_17_11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29283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0"/>
        <p:cNvGrpSpPr/>
        <p:nvPr/>
      </p:nvGrpSpPr>
      <p:grpSpPr>
        <a:xfrm>
          <a:off x="0" y="0"/>
          <a:ext cx="0" cy="0"/>
          <a:chOff x="0" y="0"/>
          <a:chExt cx="0" cy="0"/>
        </a:xfrm>
      </p:grpSpPr>
      <p:sp>
        <p:nvSpPr>
          <p:cNvPr id="41" name="Google Shape;41;g7b65c8bd94_17_117"/>
          <p:cNvSpPr/>
          <p:nvPr/>
        </p:nvSpPr>
        <p:spPr>
          <a:xfrm>
            <a:off x="0" y="0"/>
            <a:ext cx="50193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2" name="Google Shape;42;g7b65c8bd94_17_117"/>
          <p:cNvSpPr txBox="1">
            <a:spLocks noGrp="1"/>
          </p:cNvSpPr>
          <p:nvPr>
            <p:ph type="title"/>
          </p:nvPr>
        </p:nvSpPr>
        <p:spPr>
          <a:xfrm>
            <a:off x="415633" y="667900"/>
            <a:ext cx="4170000" cy="2438700"/>
          </a:xfrm>
          <a:prstGeom prst="rect">
            <a:avLst/>
          </a:prstGeom>
        </p:spPr>
        <p:txBody>
          <a:bodyPr spcFirstLastPara="1" wrap="square" lIns="121900" tIns="121900" rIns="121900" bIns="121900" anchor="t" anchorCtr="0">
            <a:noAutofit/>
          </a:bodyPr>
          <a:lstStyle>
            <a:lvl1pPr lvl="0">
              <a:spcBef>
                <a:spcPts val="0"/>
              </a:spcBef>
              <a:spcAft>
                <a:spcPts val="0"/>
              </a:spcAft>
              <a:buClr>
                <a:schemeClr val="lt1"/>
              </a:buClr>
              <a:buSzPts val="3700"/>
              <a:buNone/>
              <a:defRPr>
                <a:solidFill>
                  <a:schemeClr val="lt1"/>
                </a:solidFill>
              </a:defRPr>
            </a:lvl1pPr>
            <a:lvl2pPr lvl="1">
              <a:spcBef>
                <a:spcPts val="0"/>
              </a:spcBef>
              <a:spcAft>
                <a:spcPts val="0"/>
              </a:spcAft>
              <a:buClr>
                <a:schemeClr val="lt1"/>
              </a:buClr>
              <a:buSzPts val="3700"/>
              <a:buNone/>
              <a:defRPr>
                <a:solidFill>
                  <a:schemeClr val="lt1"/>
                </a:solidFill>
              </a:defRPr>
            </a:lvl2pPr>
            <a:lvl3pPr lvl="2">
              <a:spcBef>
                <a:spcPts val="0"/>
              </a:spcBef>
              <a:spcAft>
                <a:spcPts val="0"/>
              </a:spcAft>
              <a:buClr>
                <a:schemeClr val="lt1"/>
              </a:buClr>
              <a:buSzPts val="3700"/>
              <a:buNone/>
              <a:defRPr>
                <a:solidFill>
                  <a:schemeClr val="lt1"/>
                </a:solidFill>
              </a:defRPr>
            </a:lvl3pPr>
            <a:lvl4pPr lvl="3">
              <a:spcBef>
                <a:spcPts val="0"/>
              </a:spcBef>
              <a:spcAft>
                <a:spcPts val="0"/>
              </a:spcAft>
              <a:buClr>
                <a:schemeClr val="lt1"/>
              </a:buClr>
              <a:buSzPts val="3700"/>
              <a:buNone/>
              <a:defRPr>
                <a:solidFill>
                  <a:schemeClr val="lt1"/>
                </a:solidFill>
              </a:defRPr>
            </a:lvl4pPr>
            <a:lvl5pPr lvl="4">
              <a:spcBef>
                <a:spcPts val="0"/>
              </a:spcBef>
              <a:spcAft>
                <a:spcPts val="0"/>
              </a:spcAft>
              <a:buClr>
                <a:schemeClr val="lt1"/>
              </a:buClr>
              <a:buSzPts val="3700"/>
              <a:buNone/>
              <a:defRPr>
                <a:solidFill>
                  <a:schemeClr val="lt1"/>
                </a:solidFill>
              </a:defRPr>
            </a:lvl5pPr>
            <a:lvl6pPr lvl="5">
              <a:spcBef>
                <a:spcPts val="0"/>
              </a:spcBef>
              <a:spcAft>
                <a:spcPts val="0"/>
              </a:spcAft>
              <a:buClr>
                <a:schemeClr val="lt1"/>
              </a:buClr>
              <a:buSzPts val="3700"/>
              <a:buNone/>
              <a:defRPr>
                <a:solidFill>
                  <a:schemeClr val="lt1"/>
                </a:solidFill>
              </a:defRPr>
            </a:lvl6pPr>
            <a:lvl7pPr lvl="6">
              <a:spcBef>
                <a:spcPts val="0"/>
              </a:spcBef>
              <a:spcAft>
                <a:spcPts val="0"/>
              </a:spcAft>
              <a:buClr>
                <a:schemeClr val="lt1"/>
              </a:buClr>
              <a:buSzPts val="3700"/>
              <a:buNone/>
              <a:defRPr>
                <a:solidFill>
                  <a:schemeClr val="lt1"/>
                </a:solidFill>
              </a:defRPr>
            </a:lvl7pPr>
            <a:lvl8pPr lvl="7">
              <a:spcBef>
                <a:spcPts val="0"/>
              </a:spcBef>
              <a:spcAft>
                <a:spcPts val="0"/>
              </a:spcAft>
              <a:buClr>
                <a:schemeClr val="lt1"/>
              </a:buClr>
              <a:buSzPts val="3700"/>
              <a:buNone/>
              <a:defRPr>
                <a:solidFill>
                  <a:schemeClr val="lt1"/>
                </a:solidFill>
              </a:defRPr>
            </a:lvl8pPr>
            <a:lvl9pPr lvl="8">
              <a:spcBef>
                <a:spcPts val="0"/>
              </a:spcBef>
              <a:spcAft>
                <a:spcPts val="0"/>
              </a:spcAft>
              <a:buClr>
                <a:schemeClr val="lt1"/>
              </a:buClr>
              <a:buSzPts val="3700"/>
              <a:buNone/>
              <a:defRPr>
                <a:solidFill>
                  <a:schemeClr val="lt1"/>
                </a:solidFill>
              </a:defRPr>
            </a:lvl9pPr>
          </a:lstStyle>
          <a:p>
            <a:endParaRPr/>
          </a:p>
        </p:txBody>
      </p:sp>
      <p:sp>
        <p:nvSpPr>
          <p:cNvPr id="43" name="Google Shape;43;g7b65c8bd94_17_117"/>
          <p:cNvSpPr txBox="1">
            <a:spLocks noGrp="1"/>
          </p:cNvSpPr>
          <p:nvPr>
            <p:ph type="body" idx="1"/>
          </p:nvPr>
        </p:nvSpPr>
        <p:spPr>
          <a:xfrm>
            <a:off x="415600" y="3187533"/>
            <a:ext cx="4170000" cy="3063900"/>
          </a:xfrm>
          <a:prstGeom prst="rect">
            <a:avLst/>
          </a:prstGeom>
        </p:spPr>
        <p:txBody>
          <a:bodyPr spcFirstLastPara="1" wrap="square" lIns="121900" tIns="121900" rIns="121900" bIns="121900" anchor="t" anchorCtr="0">
            <a:noAutofit/>
          </a:bodyPr>
          <a:lstStyle>
            <a:lvl1pPr marL="457200" lvl="0" indent="-336550">
              <a:spcBef>
                <a:spcPts val="0"/>
              </a:spcBef>
              <a:spcAft>
                <a:spcPts val="0"/>
              </a:spcAft>
              <a:buClr>
                <a:schemeClr val="accent2"/>
              </a:buClr>
              <a:buSzPts val="1700"/>
              <a:buChar char="●"/>
              <a:defRPr>
                <a:solidFill>
                  <a:schemeClr val="accent2"/>
                </a:solidFill>
              </a:defRPr>
            </a:lvl1pPr>
            <a:lvl2pPr marL="914400" lvl="1" indent="-323850">
              <a:spcBef>
                <a:spcPts val="2100"/>
              </a:spcBef>
              <a:spcAft>
                <a:spcPts val="0"/>
              </a:spcAft>
              <a:buClr>
                <a:schemeClr val="accent2"/>
              </a:buClr>
              <a:buSzPts val="1500"/>
              <a:buChar char="○"/>
              <a:defRPr>
                <a:solidFill>
                  <a:schemeClr val="accent2"/>
                </a:solidFill>
              </a:defRPr>
            </a:lvl2pPr>
            <a:lvl3pPr marL="1371600" lvl="2" indent="-323850">
              <a:spcBef>
                <a:spcPts val="2100"/>
              </a:spcBef>
              <a:spcAft>
                <a:spcPts val="0"/>
              </a:spcAft>
              <a:buClr>
                <a:schemeClr val="accent2"/>
              </a:buClr>
              <a:buSzPts val="1500"/>
              <a:buChar char="■"/>
              <a:defRPr>
                <a:solidFill>
                  <a:schemeClr val="accent2"/>
                </a:solidFill>
              </a:defRPr>
            </a:lvl3pPr>
            <a:lvl4pPr marL="1828800" lvl="3" indent="-323850">
              <a:spcBef>
                <a:spcPts val="2100"/>
              </a:spcBef>
              <a:spcAft>
                <a:spcPts val="0"/>
              </a:spcAft>
              <a:buClr>
                <a:schemeClr val="accent2"/>
              </a:buClr>
              <a:buSzPts val="1500"/>
              <a:buChar char="●"/>
              <a:defRPr>
                <a:solidFill>
                  <a:schemeClr val="accent2"/>
                </a:solidFill>
              </a:defRPr>
            </a:lvl4pPr>
            <a:lvl5pPr marL="2286000" lvl="4" indent="-323850">
              <a:spcBef>
                <a:spcPts val="2100"/>
              </a:spcBef>
              <a:spcAft>
                <a:spcPts val="0"/>
              </a:spcAft>
              <a:buClr>
                <a:schemeClr val="accent2"/>
              </a:buClr>
              <a:buSzPts val="1500"/>
              <a:buChar char="○"/>
              <a:defRPr>
                <a:solidFill>
                  <a:schemeClr val="accent2"/>
                </a:solidFill>
              </a:defRPr>
            </a:lvl5pPr>
            <a:lvl6pPr marL="2743200" lvl="5" indent="-323850">
              <a:spcBef>
                <a:spcPts val="2100"/>
              </a:spcBef>
              <a:spcAft>
                <a:spcPts val="0"/>
              </a:spcAft>
              <a:buClr>
                <a:schemeClr val="accent2"/>
              </a:buClr>
              <a:buSzPts val="1500"/>
              <a:buChar char="■"/>
              <a:defRPr>
                <a:solidFill>
                  <a:schemeClr val="accent2"/>
                </a:solidFill>
              </a:defRPr>
            </a:lvl6pPr>
            <a:lvl7pPr marL="3200400" lvl="6" indent="-323850">
              <a:spcBef>
                <a:spcPts val="2100"/>
              </a:spcBef>
              <a:spcAft>
                <a:spcPts val="0"/>
              </a:spcAft>
              <a:buClr>
                <a:schemeClr val="accent2"/>
              </a:buClr>
              <a:buSzPts val="1500"/>
              <a:buChar char="●"/>
              <a:defRPr>
                <a:solidFill>
                  <a:schemeClr val="accent2"/>
                </a:solidFill>
              </a:defRPr>
            </a:lvl7pPr>
            <a:lvl8pPr marL="3657600" lvl="7" indent="-323850">
              <a:spcBef>
                <a:spcPts val="2100"/>
              </a:spcBef>
              <a:spcAft>
                <a:spcPts val="0"/>
              </a:spcAft>
              <a:buClr>
                <a:schemeClr val="accent2"/>
              </a:buClr>
              <a:buSzPts val="1500"/>
              <a:buChar char="○"/>
              <a:defRPr>
                <a:solidFill>
                  <a:schemeClr val="accent2"/>
                </a:solidFill>
              </a:defRPr>
            </a:lvl8pPr>
            <a:lvl9pPr marL="4114800" lvl="8" indent="-323850">
              <a:spcBef>
                <a:spcPts val="2100"/>
              </a:spcBef>
              <a:spcAft>
                <a:spcPts val="2100"/>
              </a:spcAft>
              <a:buClr>
                <a:schemeClr val="accent2"/>
              </a:buClr>
              <a:buSzPts val="1500"/>
              <a:buChar char="■"/>
              <a:defRPr>
                <a:solidFill>
                  <a:schemeClr val="accent2"/>
                </a:solidFill>
              </a:defRPr>
            </a:lvl9pPr>
          </a:lstStyle>
          <a:p>
            <a:endParaRPr/>
          </a:p>
        </p:txBody>
      </p:sp>
      <p:sp>
        <p:nvSpPr>
          <p:cNvPr id="44" name="Google Shape;44;g7b65c8bd94_17_11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96787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3"/>
        </a:solidFill>
        <a:effectLst/>
      </p:bgPr>
    </p:bg>
    <p:spTree>
      <p:nvGrpSpPr>
        <p:cNvPr id="1" name="Shape 45"/>
        <p:cNvGrpSpPr/>
        <p:nvPr/>
      </p:nvGrpSpPr>
      <p:grpSpPr>
        <a:xfrm>
          <a:off x="0" y="0"/>
          <a:ext cx="0" cy="0"/>
          <a:chOff x="0" y="0"/>
          <a:chExt cx="0" cy="0"/>
        </a:xfrm>
      </p:grpSpPr>
      <p:sp>
        <p:nvSpPr>
          <p:cNvPr id="46" name="Google Shape;46;g7b65c8bd94_17_122"/>
          <p:cNvSpPr txBox="1">
            <a:spLocks noGrp="1"/>
          </p:cNvSpPr>
          <p:nvPr>
            <p:ph type="title"/>
          </p:nvPr>
        </p:nvSpPr>
        <p:spPr>
          <a:xfrm>
            <a:off x="415567" y="1064800"/>
            <a:ext cx="8330400" cy="4728300"/>
          </a:xfrm>
          <a:prstGeom prst="rect">
            <a:avLst/>
          </a:prstGeom>
        </p:spPr>
        <p:txBody>
          <a:bodyPr spcFirstLastPara="1" wrap="square" lIns="121900" tIns="121900" rIns="121900" bIns="121900"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7" name="Google Shape;47;g7b65c8bd94_17_12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13060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8"/>
        <p:cNvGrpSpPr/>
        <p:nvPr/>
      </p:nvGrpSpPr>
      <p:grpSpPr>
        <a:xfrm>
          <a:off x="0" y="0"/>
          <a:ext cx="0" cy="0"/>
          <a:chOff x="0" y="0"/>
          <a:chExt cx="0" cy="0"/>
        </a:xfrm>
      </p:grpSpPr>
      <p:sp>
        <p:nvSpPr>
          <p:cNvPr id="49" name="Google Shape;49;g7b65c8bd94_17_125"/>
          <p:cNvSpPr/>
          <p:nvPr/>
        </p:nvSpPr>
        <p:spPr>
          <a:xfrm>
            <a:off x="0" y="0"/>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0" name="Google Shape;50;g7b65c8bd94_17_125"/>
          <p:cNvSpPr txBox="1">
            <a:spLocks noGrp="1"/>
          </p:cNvSpPr>
          <p:nvPr>
            <p:ph type="title"/>
          </p:nvPr>
        </p:nvSpPr>
        <p:spPr>
          <a:xfrm>
            <a:off x="415067" y="667900"/>
            <a:ext cx="4939200" cy="2732700"/>
          </a:xfrm>
          <a:prstGeom prst="rect">
            <a:avLst/>
          </a:prstGeom>
        </p:spPr>
        <p:txBody>
          <a:bodyPr spcFirstLastPara="1" wrap="square" lIns="121900" tIns="121900" rIns="121900" bIns="121900" anchor="t" anchorCtr="0">
            <a:noAutofit/>
          </a:bodyPr>
          <a:lstStyle>
            <a:lvl1pPr lvl="0">
              <a:spcBef>
                <a:spcPts val="0"/>
              </a:spcBef>
              <a:spcAft>
                <a:spcPts val="0"/>
              </a:spcAft>
              <a:buClr>
                <a:schemeClr val="lt1"/>
              </a:buClr>
              <a:buSzPts val="3700"/>
              <a:buNone/>
              <a:defRPr>
                <a:solidFill>
                  <a:schemeClr val="lt1"/>
                </a:solidFill>
              </a:defRPr>
            </a:lvl1pPr>
            <a:lvl2pPr lvl="1">
              <a:spcBef>
                <a:spcPts val="0"/>
              </a:spcBef>
              <a:spcAft>
                <a:spcPts val="0"/>
              </a:spcAft>
              <a:buClr>
                <a:schemeClr val="lt1"/>
              </a:buClr>
              <a:buSzPts val="3700"/>
              <a:buNone/>
              <a:defRPr>
                <a:solidFill>
                  <a:schemeClr val="lt1"/>
                </a:solidFill>
              </a:defRPr>
            </a:lvl2pPr>
            <a:lvl3pPr lvl="2">
              <a:spcBef>
                <a:spcPts val="0"/>
              </a:spcBef>
              <a:spcAft>
                <a:spcPts val="0"/>
              </a:spcAft>
              <a:buClr>
                <a:schemeClr val="lt1"/>
              </a:buClr>
              <a:buSzPts val="3700"/>
              <a:buNone/>
              <a:defRPr>
                <a:solidFill>
                  <a:schemeClr val="lt1"/>
                </a:solidFill>
              </a:defRPr>
            </a:lvl3pPr>
            <a:lvl4pPr lvl="3">
              <a:spcBef>
                <a:spcPts val="0"/>
              </a:spcBef>
              <a:spcAft>
                <a:spcPts val="0"/>
              </a:spcAft>
              <a:buClr>
                <a:schemeClr val="lt1"/>
              </a:buClr>
              <a:buSzPts val="3700"/>
              <a:buNone/>
              <a:defRPr>
                <a:solidFill>
                  <a:schemeClr val="lt1"/>
                </a:solidFill>
              </a:defRPr>
            </a:lvl4pPr>
            <a:lvl5pPr lvl="4">
              <a:spcBef>
                <a:spcPts val="0"/>
              </a:spcBef>
              <a:spcAft>
                <a:spcPts val="0"/>
              </a:spcAft>
              <a:buClr>
                <a:schemeClr val="lt1"/>
              </a:buClr>
              <a:buSzPts val="3700"/>
              <a:buNone/>
              <a:defRPr>
                <a:solidFill>
                  <a:schemeClr val="lt1"/>
                </a:solidFill>
              </a:defRPr>
            </a:lvl5pPr>
            <a:lvl6pPr lvl="5">
              <a:spcBef>
                <a:spcPts val="0"/>
              </a:spcBef>
              <a:spcAft>
                <a:spcPts val="0"/>
              </a:spcAft>
              <a:buClr>
                <a:schemeClr val="lt1"/>
              </a:buClr>
              <a:buSzPts val="3700"/>
              <a:buNone/>
              <a:defRPr>
                <a:solidFill>
                  <a:schemeClr val="lt1"/>
                </a:solidFill>
              </a:defRPr>
            </a:lvl6pPr>
            <a:lvl7pPr lvl="6">
              <a:spcBef>
                <a:spcPts val="0"/>
              </a:spcBef>
              <a:spcAft>
                <a:spcPts val="0"/>
              </a:spcAft>
              <a:buClr>
                <a:schemeClr val="lt1"/>
              </a:buClr>
              <a:buSzPts val="3700"/>
              <a:buNone/>
              <a:defRPr>
                <a:solidFill>
                  <a:schemeClr val="lt1"/>
                </a:solidFill>
              </a:defRPr>
            </a:lvl7pPr>
            <a:lvl8pPr lvl="7">
              <a:spcBef>
                <a:spcPts val="0"/>
              </a:spcBef>
              <a:spcAft>
                <a:spcPts val="0"/>
              </a:spcAft>
              <a:buClr>
                <a:schemeClr val="lt1"/>
              </a:buClr>
              <a:buSzPts val="3700"/>
              <a:buNone/>
              <a:defRPr>
                <a:solidFill>
                  <a:schemeClr val="lt1"/>
                </a:solidFill>
              </a:defRPr>
            </a:lvl8pPr>
            <a:lvl9pPr lvl="8">
              <a:spcBef>
                <a:spcPts val="0"/>
              </a:spcBef>
              <a:spcAft>
                <a:spcPts val="0"/>
              </a:spcAft>
              <a:buClr>
                <a:schemeClr val="lt1"/>
              </a:buClr>
              <a:buSzPts val="3700"/>
              <a:buNone/>
              <a:defRPr>
                <a:solidFill>
                  <a:schemeClr val="lt1"/>
                </a:solidFill>
              </a:defRPr>
            </a:lvl9pPr>
          </a:lstStyle>
          <a:p>
            <a:endParaRPr/>
          </a:p>
        </p:txBody>
      </p:sp>
      <p:sp>
        <p:nvSpPr>
          <p:cNvPr id="51" name="Google Shape;51;g7b65c8bd94_17_125"/>
          <p:cNvSpPr txBox="1">
            <a:spLocks noGrp="1"/>
          </p:cNvSpPr>
          <p:nvPr>
            <p:ph type="subTitle" idx="1"/>
          </p:nvPr>
        </p:nvSpPr>
        <p:spPr>
          <a:xfrm>
            <a:off x="406400" y="3502300"/>
            <a:ext cx="4939200" cy="1235700"/>
          </a:xfrm>
          <a:prstGeom prst="rect">
            <a:avLst/>
          </a:prstGeom>
        </p:spPr>
        <p:txBody>
          <a:bodyPr spcFirstLastPara="1" wrap="square" lIns="121900" tIns="121900" rIns="121900" bIns="121900" anchor="t" anchorCtr="0">
            <a:noAutofit/>
          </a:bodyPr>
          <a:lstStyle>
            <a:lvl1pPr lvl="0">
              <a:lnSpc>
                <a:spcPct val="100000"/>
              </a:lnSpc>
              <a:spcBef>
                <a:spcPts val="0"/>
              </a:spcBef>
              <a:spcAft>
                <a:spcPts val="0"/>
              </a:spcAft>
              <a:buClr>
                <a:schemeClr val="accent2"/>
              </a:buClr>
              <a:buSzPts val="2100"/>
              <a:buNone/>
              <a:defRPr sz="2100">
                <a:solidFill>
                  <a:schemeClr val="accent2"/>
                </a:solidFill>
              </a:defRPr>
            </a:lvl1pPr>
            <a:lvl2pPr lvl="1">
              <a:lnSpc>
                <a:spcPct val="100000"/>
              </a:lnSpc>
              <a:spcBef>
                <a:spcPts val="0"/>
              </a:spcBef>
              <a:spcAft>
                <a:spcPts val="0"/>
              </a:spcAft>
              <a:buClr>
                <a:schemeClr val="accent2"/>
              </a:buClr>
              <a:buSzPts val="2100"/>
              <a:buNone/>
              <a:defRPr sz="2100">
                <a:solidFill>
                  <a:schemeClr val="accent2"/>
                </a:solidFill>
              </a:defRPr>
            </a:lvl2pPr>
            <a:lvl3pPr lvl="2">
              <a:lnSpc>
                <a:spcPct val="100000"/>
              </a:lnSpc>
              <a:spcBef>
                <a:spcPts val="0"/>
              </a:spcBef>
              <a:spcAft>
                <a:spcPts val="0"/>
              </a:spcAft>
              <a:buClr>
                <a:schemeClr val="accent2"/>
              </a:buClr>
              <a:buSzPts val="2100"/>
              <a:buNone/>
              <a:defRPr sz="2100">
                <a:solidFill>
                  <a:schemeClr val="accent2"/>
                </a:solidFill>
              </a:defRPr>
            </a:lvl3pPr>
            <a:lvl4pPr lvl="3">
              <a:lnSpc>
                <a:spcPct val="100000"/>
              </a:lnSpc>
              <a:spcBef>
                <a:spcPts val="0"/>
              </a:spcBef>
              <a:spcAft>
                <a:spcPts val="0"/>
              </a:spcAft>
              <a:buClr>
                <a:schemeClr val="accent2"/>
              </a:buClr>
              <a:buSzPts val="2100"/>
              <a:buNone/>
              <a:defRPr sz="2100">
                <a:solidFill>
                  <a:schemeClr val="accent2"/>
                </a:solidFill>
              </a:defRPr>
            </a:lvl4pPr>
            <a:lvl5pPr lvl="4">
              <a:lnSpc>
                <a:spcPct val="100000"/>
              </a:lnSpc>
              <a:spcBef>
                <a:spcPts val="0"/>
              </a:spcBef>
              <a:spcAft>
                <a:spcPts val="0"/>
              </a:spcAft>
              <a:buClr>
                <a:schemeClr val="accent2"/>
              </a:buClr>
              <a:buSzPts val="2100"/>
              <a:buNone/>
              <a:defRPr sz="2100">
                <a:solidFill>
                  <a:schemeClr val="accent2"/>
                </a:solidFill>
              </a:defRPr>
            </a:lvl5pPr>
            <a:lvl6pPr lvl="5">
              <a:lnSpc>
                <a:spcPct val="100000"/>
              </a:lnSpc>
              <a:spcBef>
                <a:spcPts val="0"/>
              </a:spcBef>
              <a:spcAft>
                <a:spcPts val="0"/>
              </a:spcAft>
              <a:buClr>
                <a:schemeClr val="accent2"/>
              </a:buClr>
              <a:buSzPts val="2100"/>
              <a:buNone/>
              <a:defRPr sz="2100">
                <a:solidFill>
                  <a:schemeClr val="accent2"/>
                </a:solidFill>
              </a:defRPr>
            </a:lvl6pPr>
            <a:lvl7pPr lvl="6">
              <a:lnSpc>
                <a:spcPct val="100000"/>
              </a:lnSpc>
              <a:spcBef>
                <a:spcPts val="0"/>
              </a:spcBef>
              <a:spcAft>
                <a:spcPts val="0"/>
              </a:spcAft>
              <a:buClr>
                <a:schemeClr val="accent2"/>
              </a:buClr>
              <a:buSzPts val="2100"/>
              <a:buNone/>
              <a:defRPr sz="2100">
                <a:solidFill>
                  <a:schemeClr val="accent2"/>
                </a:solidFill>
              </a:defRPr>
            </a:lvl7pPr>
            <a:lvl8pPr lvl="7">
              <a:lnSpc>
                <a:spcPct val="100000"/>
              </a:lnSpc>
              <a:spcBef>
                <a:spcPts val="0"/>
              </a:spcBef>
              <a:spcAft>
                <a:spcPts val="0"/>
              </a:spcAft>
              <a:buClr>
                <a:schemeClr val="accent2"/>
              </a:buClr>
              <a:buSzPts val="2100"/>
              <a:buNone/>
              <a:defRPr sz="2100">
                <a:solidFill>
                  <a:schemeClr val="accent2"/>
                </a:solidFill>
              </a:defRPr>
            </a:lvl8pPr>
            <a:lvl9pPr lvl="8">
              <a:lnSpc>
                <a:spcPct val="100000"/>
              </a:lnSpc>
              <a:spcBef>
                <a:spcPts val="0"/>
              </a:spcBef>
              <a:spcAft>
                <a:spcPts val="0"/>
              </a:spcAft>
              <a:buClr>
                <a:schemeClr val="accent2"/>
              </a:buClr>
              <a:buSzPts val="2100"/>
              <a:buNone/>
              <a:defRPr sz="2100">
                <a:solidFill>
                  <a:schemeClr val="accent2"/>
                </a:solidFill>
              </a:defRPr>
            </a:lvl9pPr>
          </a:lstStyle>
          <a:p>
            <a:endParaRPr/>
          </a:p>
        </p:txBody>
      </p:sp>
      <p:sp>
        <p:nvSpPr>
          <p:cNvPr id="52" name="Google Shape;52;g7b65c8bd94_17_125"/>
          <p:cNvSpPr txBox="1">
            <a:spLocks noGrp="1"/>
          </p:cNvSpPr>
          <p:nvPr>
            <p:ph type="body" idx="2"/>
          </p:nvPr>
        </p:nvSpPr>
        <p:spPr>
          <a:xfrm>
            <a:off x="6505367" y="667900"/>
            <a:ext cx="5271900" cy="5481900"/>
          </a:xfrm>
          <a:prstGeom prst="rect">
            <a:avLst/>
          </a:prstGeom>
        </p:spPr>
        <p:txBody>
          <a:bodyPr spcFirstLastPara="1" wrap="square" lIns="121900" tIns="121900" rIns="121900" bIns="121900" anchor="t" anchorCtr="0">
            <a:noAutofit/>
          </a:bodyPr>
          <a:lstStyle>
            <a:lvl1pPr marL="457200" lvl="0" indent="-336550">
              <a:spcBef>
                <a:spcPts val="0"/>
              </a:spcBef>
              <a:spcAft>
                <a:spcPts val="0"/>
              </a:spcAft>
              <a:buSzPts val="1700"/>
              <a:buChar char="●"/>
              <a:defRPr/>
            </a:lvl1pPr>
            <a:lvl2pPr marL="914400" lvl="1" indent="-323850">
              <a:spcBef>
                <a:spcPts val="2100"/>
              </a:spcBef>
              <a:spcAft>
                <a:spcPts val="0"/>
              </a:spcAft>
              <a:buSzPts val="1500"/>
              <a:buChar char="○"/>
              <a:defRPr/>
            </a:lvl2pPr>
            <a:lvl3pPr marL="1371600" lvl="2" indent="-323850">
              <a:spcBef>
                <a:spcPts val="2100"/>
              </a:spcBef>
              <a:spcAft>
                <a:spcPts val="0"/>
              </a:spcAft>
              <a:buSzPts val="1500"/>
              <a:buChar char="■"/>
              <a:defRPr/>
            </a:lvl3pPr>
            <a:lvl4pPr marL="1828800" lvl="3" indent="-323850">
              <a:spcBef>
                <a:spcPts val="2100"/>
              </a:spcBef>
              <a:spcAft>
                <a:spcPts val="0"/>
              </a:spcAft>
              <a:buSzPts val="1500"/>
              <a:buChar char="●"/>
              <a:defRPr/>
            </a:lvl4pPr>
            <a:lvl5pPr marL="2286000" lvl="4" indent="-323850">
              <a:spcBef>
                <a:spcPts val="2100"/>
              </a:spcBef>
              <a:spcAft>
                <a:spcPts val="0"/>
              </a:spcAft>
              <a:buSzPts val="1500"/>
              <a:buChar char="○"/>
              <a:defRPr/>
            </a:lvl5pPr>
            <a:lvl6pPr marL="2743200" lvl="5" indent="-323850">
              <a:spcBef>
                <a:spcPts val="2100"/>
              </a:spcBef>
              <a:spcAft>
                <a:spcPts val="0"/>
              </a:spcAft>
              <a:buSzPts val="1500"/>
              <a:buChar char="■"/>
              <a:defRPr/>
            </a:lvl6pPr>
            <a:lvl7pPr marL="3200400" lvl="6" indent="-323850">
              <a:spcBef>
                <a:spcPts val="2100"/>
              </a:spcBef>
              <a:spcAft>
                <a:spcPts val="0"/>
              </a:spcAft>
              <a:buSzPts val="1500"/>
              <a:buChar char="●"/>
              <a:defRPr/>
            </a:lvl7pPr>
            <a:lvl8pPr marL="3657600" lvl="7" indent="-323850">
              <a:spcBef>
                <a:spcPts val="2100"/>
              </a:spcBef>
              <a:spcAft>
                <a:spcPts val="0"/>
              </a:spcAft>
              <a:buSzPts val="1500"/>
              <a:buChar char="○"/>
              <a:defRPr/>
            </a:lvl8pPr>
            <a:lvl9pPr marL="4114800" lvl="8" indent="-323850">
              <a:spcBef>
                <a:spcPts val="2100"/>
              </a:spcBef>
              <a:spcAft>
                <a:spcPts val="2100"/>
              </a:spcAft>
              <a:buSzPts val="1500"/>
              <a:buChar char="■"/>
              <a:defRPr/>
            </a:lvl9pPr>
          </a:lstStyle>
          <a:p>
            <a:endParaRPr/>
          </a:p>
        </p:txBody>
      </p:sp>
      <p:sp>
        <p:nvSpPr>
          <p:cNvPr id="53" name="Google Shape;53;g7b65c8bd94_17_12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787441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4"/>
        <p:cNvGrpSpPr/>
        <p:nvPr/>
      </p:nvGrpSpPr>
      <p:grpSpPr>
        <a:xfrm>
          <a:off x="0" y="0"/>
          <a:ext cx="0" cy="0"/>
          <a:chOff x="0" y="0"/>
          <a:chExt cx="0" cy="0"/>
        </a:xfrm>
      </p:grpSpPr>
      <p:sp>
        <p:nvSpPr>
          <p:cNvPr id="55" name="Google Shape;55;g7b65c8bd94_17_131"/>
          <p:cNvSpPr/>
          <p:nvPr/>
        </p:nvSpPr>
        <p:spPr>
          <a:xfrm>
            <a:off x="0" y="5825333"/>
            <a:ext cx="12192000" cy="10323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6" name="Google Shape;56;g7b65c8bd94_17_131"/>
          <p:cNvSpPr txBox="1">
            <a:spLocks noGrp="1"/>
          </p:cNvSpPr>
          <p:nvPr>
            <p:ph type="body" idx="1"/>
          </p:nvPr>
        </p:nvSpPr>
        <p:spPr>
          <a:xfrm>
            <a:off x="415600" y="6028533"/>
            <a:ext cx="10639200" cy="614100"/>
          </a:xfrm>
          <a:prstGeom prst="rect">
            <a:avLst/>
          </a:prstGeom>
        </p:spPr>
        <p:txBody>
          <a:bodyPr spcFirstLastPara="1" wrap="square" lIns="121900" tIns="121900" rIns="121900" bIns="121900" anchor="ctr" anchorCtr="0">
            <a:noAutofit/>
          </a:bodyPr>
          <a:lstStyle>
            <a:lvl1pPr marL="457200" lvl="0" indent="-228600">
              <a:lnSpc>
                <a:spcPct val="100000"/>
              </a:lnSpc>
              <a:spcBef>
                <a:spcPts val="0"/>
              </a:spcBef>
              <a:spcAft>
                <a:spcPts val="0"/>
              </a:spcAft>
              <a:buClr>
                <a:schemeClr val="lt1"/>
              </a:buClr>
              <a:buSzPts val="1700"/>
              <a:buFont typeface="Merriweather"/>
              <a:buNone/>
              <a:defRPr>
                <a:solidFill>
                  <a:schemeClr val="lt1"/>
                </a:solidFill>
                <a:latin typeface="Merriweather"/>
                <a:ea typeface="Merriweather"/>
                <a:cs typeface="Merriweather"/>
                <a:sym typeface="Merriweather"/>
              </a:defRPr>
            </a:lvl1pPr>
          </a:lstStyle>
          <a:p>
            <a:endParaRPr/>
          </a:p>
        </p:txBody>
      </p:sp>
      <p:sp>
        <p:nvSpPr>
          <p:cNvPr id="57" name="Google Shape;57;g7b65c8bd94_17_13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20691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g7b65c8bd94_17_86"/>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accent1"/>
              </a:buClr>
              <a:buSzPts val="3700"/>
              <a:buFont typeface="Merriweather"/>
              <a:buNone/>
              <a:defRPr sz="37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3700"/>
              <a:buFont typeface="Merriweather"/>
              <a:buNone/>
              <a:defRPr sz="37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3700"/>
              <a:buFont typeface="Merriweather"/>
              <a:buNone/>
              <a:defRPr sz="37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3700"/>
              <a:buFont typeface="Merriweather"/>
              <a:buNone/>
              <a:defRPr sz="37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3700"/>
              <a:buFont typeface="Merriweather"/>
              <a:buNone/>
              <a:defRPr sz="37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3700"/>
              <a:buFont typeface="Merriweather"/>
              <a:buNone/>
              <a:defRPr sz="37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3700"/>
              <a:buFont typeface="Merriweather"/>
              <a:buNone/>
              <a:defRPr sz="37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3700"/>
              <a:buFont typeface="Merriweather"/>
              <a:buNone/>
              <a:defRPr sz="37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3700"/>
              <a:buFont typeface="Merriweather"/>
              <a:buNone/>
              <a:defRPr sz="3700">
                <a:solidFill>
                  <a:schemeClr val="accent1"/>
                </a:solidFill>
                <a:latin typeface="Merriweather"/>
                <a:ea typeface="Merriweather"/>
                <a:cs typeface="Merriweather"/>
                <a:sym typeface="Merriweather"/>
              </a:defRPr>
            </a:lvl9pPr>
          </a:lstStyle>
          <a:p>
            <a:endParaRPr/>
          </a:p>
        </p:txBody>
      </p:sp>
      <p:sp>
        <p:nvSpPr>
          <p:cNvPr id="11" name="Google Shape;11;g7b65c8bd94_17_86"/>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36550">
              <a:lnSpc>
                <a:spcPct val="115000"/>
              </a:lnSpc>
              <a:spcBef>
                <a:spcPts val="0"/>
              </a:spcBef>
              <a:spcAft>
                <a:spcPts val="0"/>
              </a:spcAft>
              <a:buClr>
                <a:schemeClr val="dk2"/>
              </a:buClr>
              <a:buSzPts val="1700"/>
              <a:buFont typeface="Roboto"/>
              <a:buChar char="●"/>
              <a:defRPr sz="1700">
                <a:solidFill>
                  <a:schemeClr val="dk2"/>
                </a:solidFill>
                <a:latin typeface="Roboto"/>
                <a:ea typeface="Roboto"/>
                <a:cs typeface="Roboto"/>
                <a:sym typeface="Roboto"/>
              </a:defRPr>
            </a:lvl1pPr>
            <a:lvl2pPr marL="914400" lvl="1" indent="-323850">
              <a:lnSpc>
                <a:spcPct val="115000"/>
              </a:lnSpc>
              <a:spcBef>
                <a:spcPts val="2100"/>
              </a:spcBef>
              <a:spcAft>
                <a:spcPts val="0"/>
              </a:spcAft>
              <a:buClr>
                <a:schemeClr val="dk2"/>
              </a:buClr>
              <a:buSzPts val="1500"/>
              <a:buFont typeface="Roboto"/>
              <a:buChar char="○"/>
              <a:defRPr sz="1500">
                <a:solidFill>
                  <a:schemeClr val="dk2"/>
                </a:solidFill>
                <a:latin typeface="Roboto"/>
                <a:ea typeface="Roboto"/>
                <a:cs typeface="Roboto"/>
                <a:sym typeface="Roboto"/>
              </a:defRPr>
            </a:lvl2pPr>
            <a:lvl3pPr marL="1371600" lvl="2" indent="-323850">
              <a:lnSpc>
                <a:spcPct val="115000"/>
              </a:lnSpc>
              <a:spcBef>
                <a:spcPts val="2100"/>
              </a:spcBef>
              <a:spcAft>
                <a:spcPts val="0"/>
              </a:spcAft>
              <a:buClr>
                <a:schemeClr val="dk2"/>
              </a:buClr>
              <a:buSzPts val="1500"/>
              <a:buFont typeface="Roboto"/>
              <a:buChar char="■"/>
              <a:defRPr sz="1500">
                <a:solidFill>
                  <a:schemeClr val="dk2"/>
                </a:solidFill>
                <a:latin typeface="Roboto"/>
                <a:ea typeface="Roboto"/>
                <a:cs typeface="Roboto"/>
                <a:sym typeface="Roboto"/>
              </a:defRPr>
            </a:lvl3pPr>
            <a:lvl4pPr marL="1828800" lvl="3" indent="-323850">
              <a:lnSpc>
                <a:spcPct val="115000"/>
              </a:lnSpc>
              <a:spcBef>
                <a:spcPts val="2100"/>
              </a:spcBef>
              <a:spcAft>
                <a:spcPts val="0"/>
              </a:spcAft>
              <a:buClr>
                <a:schemeClr val="dk2"/>
              </a:buClr>
              <a:buSzPts val="1500"/>
              <a:buFont typeface="Roboto"/>
              <a:buChar char="●"/>
              <a:defRPr sz="1500">
                <a:solidFill>
                  <a:schemeClr val="dk2"/>
                </a:solidFill>
                <a:latin typeface="Roboto"/>
                <a:ea typeface="Roboto"/>
                <a:cs typeface="Roboto"/>
                <a:sym typeface="Roboto"/>
              </a:defRPr>
            </a:lvl4pPr>
            <a:lvl5pPr marL="2286000" lvl="4" indent="-323850">
              <a:lnSpc>
                <a:spcPct val="115000"/>
              </a:lnSpc>
              <a:spcBef>
                <a:spcPts val="2100"/>
              </a:spcBef>
              <a:spcAft>
                <a:spcPts val="0"/>
              </a:spcAft>
              <a:buClr>
                <a:schemeClr val="dk2"/>
              </a:buClr>
              <a:buSzPts val="1500"/>
              <a:buFont typeface="Roboto"/>
              <a:buChar char="○"/>
              <a:defRPr sz="1500">
                <a:solidFill>
                  <a:schemeClr val="dk2"/>
                </a:solidFill>
                <a:latin typeface="Roboto"/>
                <a:ea typeface="Roboto"/>
                <a:cs typeface="Roboto"/>
                <a:sym typeface="Roboto"/>
              </a:defRPr>
            </a:lvl5pPr>
            <a:lvl6pPr marL="2743200" lvl="5" indent="-323850">
              <a:lnSpc>
                <a:spcPct val="115000"/>
              </a:lnSpc>
              <a:spcBef>
                <a:spcPts val="2100"/>
              </a:spcBef>
              <a:spcAft>
                <a:spcPts val="0"/>
              </a:spcAft>
              <a:buClr>
                <a:schemeClr val="dk2"/>
              </a:buClr>
              <a:buSzPts val="1500"/>
              <a:buFont typeface="Roboto"/>
              <a:buChar char="■"/>
              <a:defRPr sz="1500">
                <a:solidFill>
                  <a:schemeClr val="dk2"/>
                </a:solidFill>
                <a:latin typeface="Roboto"/>
                <a:ea typeface="Roboto"/>
                <a:cs typeface="Roboto"/>
                <a:sym typeface="Roboto"/>
              </a:defRPr>
            </a:lvl6pPr>
            <a:lvl7pPr marL="3200400" lvl="6" indent="-323850">
              <a:lnSpc>
                <a:spcPct val="115000"/>
              </a:lnSpc>
              <a:spcBef>
                <a:spcPts val="2100"/>
              </a:spcBef>
              <a:spcAft>
                <a:spcPts val="0"/>
              </a:spcAft>
              <a:buClr>
                <a:schemeClr val="dk2"/>
              </a:buClr>
              <a:buSzPts val="1500"/>
              <a:buFont typeface="Roboto"/>
              <a:buChar char="●"/>
              <a:defRPr sz="1500">
                <a:solidFill>
                  <a:schemeClr val="dk2"/>
                </a:solidFill>
                <a:latin typeface="Roboto"/>
                <a:ea typeface="Roboto"/>
                <a:cs typeface="Roboto"/>
                <a:sym typeface="Roboto"/>
              </a:defRPr>
            </a:lvl7pPr>
            <a:lvl8pPr marL="3657600" lvl="7" indent="-323850">
              <a:lnSpc>
                <a:spcPct val="115000"/>
              </a:lnSpc>
              <a:spcBef>
                <a:spcPts val="2100"/>
              </a:spcBef>
              <a:spcAft>
                <a:spcPts val="0"/>
              </a:spcAft>
              <a:buClr>
                <a:schemeClr val="dk2"/>
              </a:buClr>
              <a:buSzPts val="1500"/>
              <a:buFont typeface="Roboto"/>
              <a:buChar char="○"/>
              <a:defRPr sz="1500">
                <a:solidFill>
                  <a:schemeClr val="dk2"/>
                </a:solidFill>
                <a:latin typeface="Roboto"/>
                <a:ea typeface="Roboto"/>
                <a:cs typeface="Roboto"/>
                <a:sym typeface="Roboto"/>
              </a:defRPr>
            </a:lvl8pPr>
            <a:lvl9pPr marL="4114800" lvl="8" indent="-323850">
              <a:lnSpc>
                <a:spcPct val="115000"/>
              </a:lnSpc>
              <a:spcBef>
                <a:spcPts val="2100"/>
              </a:spcBef>
              <a:spcAft>
                <a:spcPts val="2100"/>
              </a:spcAft>
              <a:buClr>
                <a:schemeClr val="dk2"/>
              </a:buClr>
              <a:buSzPts val="1500"/>
              <a:buFont typeface="Roboto"/>
              <a:buChar char="■"/>
              <a:defRPr sz="1500">
                <a:solidFill>
                  <a:schemeClr val="dk2"/>
                </a:solidFill>
                <a:latin typeface="Roboto"/>
                <a:ea typeface="Roboto"/>
                <a:cs typeface="Roboto"/>
                <a:sym typeface="Roboto"/>
              </a:defRPr>
            </a:lvl9pPr>
          </a:lstStyle>
          <a:p>
            <a:endParaRPr/>
          </a:p>
        </p:txBody>
      </p:sp>
      <p:sp>
        <p:nvSpPr>
          <p:cNvPr id="12" name="Google Shape;12;g7b65c8bd94_17_86"/>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latin typeface="Roboto"/>
                <a:ea typeface="Roboto"/>
                <a:cs typeface="Roboto"/>
                <a:sym typeface="Roboto"/>
              </a:defRPr>
            </a:lvl1pPr>
            <a:lvl2pPr lvl="1" algn="r">
              <a:buNone/>
              <a:defRPr sz="1300">
                <a:solidFill>
                  <a:schemeClr val="dk2"/>
                </a:solidFill>
                <a:latin typeface="Roboto"/>
                <a:ea typeface="Roboto"/>
                <a:cs typeface="Roboto"/>
                <a:sym typeface="Roboto"/>
              </a:defRPr>
            </a:lvl2pPr>
            <a:lvl3pPr lvl="2" algn="r">
              <a:buNone/>
              <a:defRPr sz="1300">
                <a:solidFill>
                  <a:schemeClr val="dk2"/>
                </a:solidFill>
                <a:latin typeface="Roboto"/>
                <a:ea typeface="Roboto"/>
                <a:cs typeface="Roboto"/>
                <a:sym typeface="Roboto"/>
              </a:defRPr>
            </a:lvl3pPr>
            <a:lvl4pPr lvl="3" algn="r">
              <a:buNone/>
              <a:defRPr sz="1300">
                <a:solidFill>
                  <a:schemeClr val="dk2"/>
                </a:solidFill>
                <a:latin typeface="Roboto"/>
                <a:ea typeface="Roboto"/>
                <a:cs typeface="Roboto"/>
                <a:sym typeface="Roboto"/>
              </a:defRPr>
            </a:lvl4pPr>
            <a:lvl5pPr lvl="4" algn="r">
              <a:buNone/>
              <a:defRPr sz="1300">
                <a:solidFill>
                  <a:schemeClr val="dk2"/>
                </a:solidFill>
                <a:latin typeface="Roboto"/>
                <a:ea typeface="Roboto"/>
                <a:cs typeface="Roboto"/>
                <a:sym typeface="Roboto"/>
              </a:defRPr>
            </a:lvl5pPr>
            <a:lvl6pPr lvl="5" algn="r">
              <a:buNone/>
              <a:defRPr sz="1300">
                <a:solidFill>
                  <a:schemeClr val="dk2"/>
                </a:solidFill>
                <a:latin typeface="Roboto"/>
                <a:ea typeface="Roboto"/>
                <a:cs typeface="Roboto"/>
                <a:sym typeface="Roboto"/>
              </a:defRPr>
            </a:lvl6pPr>
            <a:lvl7pPr lvl="6" algn="r">
              <a:buNone/>
              <a:defRPr sz="1300">
                <a:solidFill>
                  <a:schemeClr val="dk2"/>
                </a:solidFill>
                <a:latin typeface="Roboto"/>
                <a:ea typeface="Roboto"/>
                <a:cs typeface="Roboto"/>
                <a:sym typeface="Roboto"/>
              </a:defRPr>
            </a:lvl7pPr>
            <a:lvl8pPr lvl="7" algn="r">
              <a:buNone/>
              <a:defRPr sz="1300">
                <a:solidFill>
                  <a:schemeClr val="dk2"/>
                </a:solidFill>
                <a:latin typeface="Roboto"/>
                <a:ea typeface="Roboto"/>
                <a:cs typeface="Roboto"/>
                <a:sym typeface="Roboto"/>
              </a:defRPr>
            </a:lvl8pPr>
            <a:lvl9pPr lvl="8" algn="r">
              <a:buNone/>
              <a:defRPr sz="13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53236713"/>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ddec19-07.sd.ece.iastate.edu/" TargetMode="External"/><Relationship Id="rId3" Type="http://schemas.openxmlformats.org/officeDocument/2006/relationships/image" Target="../media/image1.png"/><Relationship Id="rId7" Type="http://schemas.openxmlformats.org/officeDocument/2006/relationships/hyperlink" Target="mailto:sddec1907@Iatate.edu" TargetMode="External"/><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hyperlink" Target="http://drive.google.com/file/d/1u14jcycRCIAlue_ICQV9JfQSi3RS-qnp/view"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77"/>
        <p:cNvGrpSpPr/>
        <p:nvPr/>
      </p:nvGrpSpPr>
      <p:grpSpPr>
        <a:xfrm>
          <a:off x="0" y="0"/>
          <a:ext cx="0" cy="0"/>
          <a:chOff x="0" y="0"/>
          <a:chExt cx="0" cy="0"/>
        </a:xfrm>
      </p:grpSpPr>
      <p:pic>
        <p:nvPicPr>
          <p:cNvPr id="78" name="Google Shape;78;p1"/>
          <p:cNvPicPr preferRelativeResize="0"/>
          <p:nvPr/>
        </p:nvPicPr>
        <p:blipFill rotWithShape="1">
          <a:blip r:embed="rId3">
            <a:alphaModFix/>
          </a:blip>
          <a:srcRect/>
          <a:stretch/>
        </p:blipFill>
        <p:spPr>
          <a:xfrm>
            <a:off x="10189440" y="6165519"/>
            <a:ext cx="1449267" cy="542002"/>
          </a:xfrm>
          <a:prstGeom prst="rect">
            <a:avLst/>
          </a:prstGeom>
          <a:noFill/>
          <a:ln>
            <a:noFill/>
          </a:ln>
        </p:spPr>
      </p:pic>
      <p:sp>
        <p:nvSpPr>
          <p:cNvPr id="79" name="Google Shape;79;p1"/>
          <p:cNvSpPr txBox="1"/>
          <p:nvPr/>
        </p:nvSpPr>
        <p:spPr>
          <a:xfrm>
            <a:off x="2067425" y="2014326"/>
            <a:ext cx="7650750" cy="156962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a:ln>
                  <a:noFill/>
                </a:ln>
                <a:solidFill>
                  <a:srgbClr val="000000"/>
                </a:solidFill>
                <a:effectLst/>
                <a:uLnTx/>
                <a:uFillTx/>
                <a:latin typeface="Calibri"/>
                <a:ea typeface="Calibri"/>
                <a:cs typeface="Calibri"/>
                <a:sym typeface="Calibri"/>
              </a:rPr>
              <a:t>sddec19-07 • Rapid detection of Fentanyl using a multifunction nanostructured substrate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80" name="Google Shape;80;p1"/>
          <p:cNvPicPr preferRelativeResize="0"/>
          <p:nvPr/>
        </p:nvPicPr>
        <p:blipFill rotWithShape="1">
          <a:blip r:embed="rId4">
            <a:alphaModFix/>
          </a:blip>
          <a:srcRect/>
          <a:stretch/>
        </p:blipFill>
        <p:spPr>
          <a:xfrm>
            <a:off x="4955234" y="334016"/>
            <a:ext cx="1629173" cy="1406554"/>
          </a:xfrm>
          <a:prstGeom prst="rect">
            <a:avLst/>
          </a:prstGeom>
          <a:noFill/>
          <a:ln>
            <a:noFill/>
          </a:ln>
        </p:spPr>
      </p:pic>
      <p:pic>
        <p:nvPicPr>
          <p:cNvPr id="81" name="Google Shape;81;p1"/>
          <p:cNvPicPr preferRelativeResize="0"/>
          <p:nvPr/>
        </p:nvPicPr>
        <p:blipFill rotWithShape="1">
          <a:blip r:embed="rId5">
            <a:alphaModFix/>
          </a:blip>
          <a:srcRect/>
          <a:stretch/>
        </p:blipFill>
        <p:spPr>
          <a:xfrm>
            <a:off x="7805825" y="375613"/>
            <a:ext cx="1581155" cy="1273433"/>
          </a:xfrm>
          <a:prstGeom prst="rect">
            <a:avLst/>
          </a:prstGeom>
          <a:noFill/>
          <a:ln>
            <a:noFill/>
          </a:ln>
        </p:spPr>
      </p:pic>
      <p:pic>
        <p:nvPicPr>
          <p:cNvPr id="82" name="Google Shape;82;p1"/>
          <p:cNvPicPr preferRelativeResize="0"/>
          <p:nvPr/>
        </p:nvPicPr>
        <p:blipFill rotWithShape="1">
          <a:blip r:embed="rId6">
            <a:alphaModFix/>
          </a:blip>
          <a:srcRect/>
          <a:stretch/>
        </p:blipFill>
        <p:spPr>
          <a:xfrm>
            <a:off x="1898906" y="303637"/>
            <a:ext cx="1719618" cy="1436932"/>
          </a:xfrm>
          <a:prstGeom prst="rect">
            <a:avLst/>
          </a:prstGeom>
          <a:noFill/>
          <a:ln>
            <a:noFill/>
          </a:ln>
        </p:spPr>
      </p:pic>
      <p:sp>
        <p:nvSpPr>
          <p:cNvPr id="83" name="Google Shape;83;p1"/>
          <p:cNvSpPr txBox="1"/>
          <p:nvPr/>
        </p:nvSpPr>
        <p:spPr>
          <a:xfrm>
            <a:off x="1898906" y="3882216"/>
            <a:ext cx="8597646" cy="160043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Calibri"/>
                <a:ea typeface="Calibri"/>
                <a:cs typeface="Calibri"/>
                <a:sym typeface="Calibri"/>
              </a:rPr>
              <a:t>Team Member: </a:t>
            </a:r>
            <a:r>
              <a:rPr kumimoji="0" lang="en-US" sz="1400" b="1" i="0" u="none" strike="noStrike" kern="0" cap="none" spc="0" normalizeH="0" baseline="0" noProof="0">
                <a:ln>
                  <a:noFill/>
                </a:ln>
                <a:solidFill>
                  <a:srgbClr val="000000"/>
                </a:solidFill>
                <a:effectLst/>
                <a:uLnTx/>
                <a:uFillTx/>
                <a:latin typeface="Calibri"/>
                <a:ea typeface="Calibri"/>
                <a:cs typeface="Calibri"/>
                <a:sym typeface="Calibri"/>
              </a:rPr>
              <a:t>Yifu Zhang , Zheyuan Tang ,  Hao Wang , Ugerah Abalu , Kossi Egla , Olouwole Eteka</a:t>
            </a:r>
            <a:endParaRPr kumimoji="0" sz="14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Calibri"/>
                <a:ea typeface="Calibri"/>
                <a:cs typeface="Calibri"/>
                <a:sym typeface="Calibri"/>
              </a:rPr>
              <a:t> </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Calibri"/>
                <a:ea typeface="Calibri"/>
                <a:cs typeface="Calibri"/>
                <a:sym typeface="Calibri"/>
              </a:rPr>
              <a:t>Team Email &amp; Website:  </a:t>
            </a:r>
            <a:r>
              <a:rPr kumimoji="0" lang="en-US" sz="1400" b="0" i="0" u="sng" strike="noStrike" kern="0" cap="none" spc="0" normalizeH="0" baseline="0" noProof="0">
                <a:ln>
                  <a:noFill/>
                </a:ln>
                <a:solidFill>
                  <a:srgbClr val="FF0000"/>
                </a:solidFill>
                <a:effectLst/>
                <a:uLnTx/>
                <a:uFillTx/>
                <a:latin typeface="Calibri"/>
                <a:ea typeface="Calibri"/>
                <a:cs typeface="Calibri"/>
                <a:sym typeface="Calibri"/>
                <a:hlinkClick r:id="rId7"/>
              </a:rPr>
              <a:t>sddec1907@Iatate.edu</a:t>
            </a:r>
            <a:r>
              <a:rPr kumimoji="0" lang="en-US" sz="1400" b="0" i="0" u="none" strike="noStrike" kern="0" cap="none" spc="0" normalizeH="0" baseline="0" noProof="0">
                <a:ln>
                  <a:noFill/>
                </a:ln>
                <a:solidFill>
                  <a:srgbClr val="FF0000"/>
                </a:solidFill>
                <a:effectLst/>
                <a:uLnTx/>
                <a:uFillTx/>
                <a:latin typeface="Calibri"/>
                <a:ea typeface="Calibri"/>
                <a:cs typeface="Calibri"/>
                <a:sym typeface="Calibri"/>
              </a:rPr>
              <a:t>       </a:t>
            </a:r>
            <a:r>
              <a:rPr kumimoji="0" lang="en-US" sz="1400" b="0" i="0" u="sng" strike="noStrike" kern="0" cap="none" spc="0" normalizeH="0" baseline="0" noProof="0">
                <a:ln>
                  <a:noFill/>
                </a:ln>
                <a:solidFill>
                  <a:srgbClr val="FF0000"/>
                </a:solidFill>
                <a:effectLst/>
                <a:uLnTx/>
                <a:uFillTx/>
                <a:latin typeface="Calibri"/>
                <a:ea typeface="Calibri"/>
                <a:cs typeface="Calibri"/>
                <a:sym typeface="Calibri"/>
                <a:hlinkClick r:id="rId8"/>
              </a:rPr>
              <a:t>http://sddec19-07.sd.ece.iastate.edu/</a:t>
            </a:r>
            <a:r>
              <a:rPr kumimoji="0" lang="en-US" sz="1400" b="0" i="0" u="none" strike="noStrike" kern="0" cap="none" spc="0" normalizeH="0" baseline="0" noProof="0">
                <a:ln>
                  <a:noFill/>
                </a:ln>
                <a:solidFill>
                  <a:srgbClr val="FF0000"/>
                </a:solidFill>
                <a:effectLst/>
                <a:uLnTx/>
                <a:uFillTx/>
                <a:latin typeface="Calibri"/>
                <a:ea typeface="Calibri"/>
                <a:cs typeface="Calibri"/>
                <a:sym typeface="Calibri"/>
              </a:rPr>
              <a:t> </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Calibri"/>
                <a:ea typeface="Calibri"/>
                <a:cs typeface="Calibri"/>
                <a:sym typeface="Calibri"/>
              </a:rPr>
              <a:t>Advisor: </a:t>
            </a:r>
            <a:r>
              <a:rPr kumimoji="0" lang="en-US" sz="1400" b="1" i="0" u="none" strike="noStrike" kern="0" cap="none" spc="0" normalizeH="0" baseline="0" noProof="0">
                <a:ln>
                  <a:noFill/>
                </a:ln>
                <a:solidFill>
                  <a:srgbClr val="000000"/>
                </a:solidFill>
                <a:effectLst/>
                <a:uLnTx/>
                <a:uFillTx/>
                <a:latin typeface="Calibri"/>
                <a:ea typeface="Calibri"/>
                <a:cs typeface="Calibri"/>
                <a:sym typeface="Calibri"/>
              </a:rPr>
              <a:t>Dr</a:t>
            </a:r>
            <a:r>
              <a:rPr kumimoji="0" lang="en-US" sz="1400" b="0" i="0" u="none" strike="noStrike" kern="0" cap="none" spc="0" normalizeH="0" baseline="0" noProof="0">
                <a:ln>
                  <a:noFill/>
                </a:ln>
                <a:solidFill>
                  <a:srgbClr val="000000"/>
                </a:solidFill>
                <a:effectLst/>
                <a:uLnTx/>
                <a:uFillTx/>
                <a:latin typeface="Calibri"/>
                <a:ea typeface="Calibri"/>
                <a:cs typeface="Calibri"/>
                <a:sym typeface="Calibri"/>
              </a:rPr>
              <a:t>. </a:t>
            </a:r>
            <a:r>
              <a:rPr kumimoji="0" lang="en-US" sz="1400" b="1" i="0" u="none" strike="noStrike" kern="0" cap="none" spc="0" normalizeH="0" baseline="0" noProof="0">
                <a:ln>
                  <a:noFill/>
                </a:ln>
                <a:solidFill>
                  <a:srgbClr val="000000"/>
                </a:solidFill>
                <a:effectLst/>
                <a:uLnTx/>
                <a:uFillTx/>
                <a:latin typeface="Calibri"/>
                <a:ea typeface="Calibri"/>
                <a:cs typeface="Calibri"/>
                <a:sym typeface="Calibri"/>
              </a:rPr>
              <a:t>Meng Lu</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Calibri"/>
                <a:ea typeface="Calibri"/>
                <a:cs typeface="Calibri"/>
                <a:sym typeface="Calibri"/>
              </a:rPr>
              <a:t>Client: </a:t>
            </a:r>
            <a:r>
              <a:rPr kumimoji="0" lang="en-US" sz="1400" b="1" i="0" u="none" strike="noStrike" kern="0" cap="none" spc="0" normalizeH="0" baseline="0" noProof="0">
                <a:ln>
                  <a:noFill/>
                </a:ln>
                <a:solidFill>
                  <a:srgbClr val="000000"/>
                </a:solidFill>
                <a:effectLst/>
                <a:uLnTx/>
                <a:uFillTx/>
                <a:latin typeface="Calibri"/>
                <a:ea typeface="Calibri"/>
                <a:cs typeface="Calibri"/>
                <a:sym typeface="Calibri"/>
              </a:rPr>
              <a:t>Dr</a:t>
            </a:r>
            <a:r>
              <a:rPr kumimoji="0" lang="en-US" sz="1400" b="0" i="0" u="none" strike="noStrike" kern="0" cap="none" spc="0" normalizeH="0" baseline="0" noProof="0">
                <a:ln>
                  <a:noFill/>
                </a:ln>
                <a:solidFill>
                  <a:srgbClr val="000000"/>
                </a:solidFill>
                <a:effectLst/>
                <a:uLnTx/>
                <a:uFillTx/>
                <a:latin typeface="Calibri"/>
                <a:ea typeface="Calibri"/>
                <a:cs typeface="Calibri"/>
                <a:sym typeface="Calibri"/>
              </a:rPr>
              <a:t>. </a:t>
            </a:r>
            <a:r>
              <a:rPr kumimoji="0" lang="en-US" sz="1400" b="1" i="0" u="none" strike="noStrike" kern="0" cap="none" spc="0" normalizeH="0" baseline="0" noProof="0">
                <a:ln>
                  <a:noFill/>
                </a:ln>
                <a:solidFill>
                  <a:srgbClr val="000000"/>
                </a:solidFill>
                <a:effectLst/>
                <a:uLnTx/>
                <a:uFillTx/>
                <a:latin typeface="Calibri"/>
                <a:ea typeface="Calibri"/>
                <a:cs typeface="Calibri"/>
                <a:sym typeface="Calibri"/>
              </a:rPr>
              <a:t>Meng Lu</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84;p1"/>
          <p:cNvSpPr/>
          <p:nvPr/>
        </p:nvSpPr>
        <p:spPr>
          <a:xfrm>
            <a:off x="2368010" y="6250321"/>
            <a:ext cx="6314831" cy="457200"/>
          </a:xfrm>
          <a:prstGeom prst="rect">
            <a:avLst/>
          </a:prstGeom>
          <a:solidFill>
            <a:schemeClr val="accent1"/>
          </a:solidFill>
          <a:ln w="25400" cap="flat" cmpd="sng">
            <a:solidFill>
              <a:srgbClr val="9934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0000"/>
              </a:solidFill>
              <a:effectLst/>
              <a:uLnTx/>
              <a:uFillTx/>
              <a:latin typeface="Arial"/>
              <a:ea typeface="Arial"/>
              <a:cs typeface="Arial"/>
              <a:sym typeface="Arial"/>
            </a:endParaRPr>
          </a:p>
        </p:txBody>
      </p:sp>
      <p:sp>
        <p:nvSpPr>
          <p:cNvPr id="85" name="Google Shape;85;p1"/>
          <p:cNvSpPr txBox="1"/>
          <p:nvPr/>
        </p:nvSpPr>
        <p:spPr>
          <a:xfrm>
            <a:off x="3032335" y="6325032"/>
            <a:ext cx="5474970" cy="30777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a:ln>
                  <a:noFill/>
                </a:ln>
                <a:solidFill>
                  <a:srgbClr val="FFFFFF"/>
                </a:solidFill>
                <a:effectLst/>
                <a:uLnTx/>
                <a:uFillTx/>
                <a:latin typeface="Arial"/>
                <a:ea typeface="Arial"/>
                <a:cs typeface="Arial"/>
                <a:sym typeface="Arial"/>
              </a:rPr>
              <a:t>Senior Design Group 7: Technique of detecting Fentanyl</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54"/>
        <p:cNvGrpSpPr/>
        <p:nvPr/>
      </p:nvGrpSpPr>
      <p:grpSpPr>
        <a:xfrm>
          <a:off x="0" y="0"/>
          <a:ext cx="0" cy="0"/>
          <a:chOff x="0" y="0"/>
          <a:chExt cx="0" cy="0"/>
        </a:xfrm>
      </p:grpSpPr>
      <p:sp>
        <p:nvSpPr>
          <p:cNvPr id="155" name="Google Shape;155;g7b65c8bd94_10_0"/>
          <p:cNvSpPr txBox="1">
            <a:spLocks noGrp="1"/>
          </p:cNvSpPr>
          <p:nvPr>
            <p:ph type="title"/>
          </p:nvPr>
        </p:nvSpPr>
        <p:spPr>
          <a:xfrm>
            <a:off x="94525" y="273050"/>
            <a:ext cx="11572800" cy="1143000"/>
          </a:xfrm>
          <a:prstGeom prst="rect">
            <a:avLst/>
          </a:prstGeom>
        </p:spPr>
        <p:txBody>
          <a:bodyPr spcFirstLastPara="1" wrap="square" lIns="91425" tIns="45700" rIns="91425" bIns="91425" anchor="b" anchorCtr="0">
            <a:noAutofit/>
          </a:bodyPr>
          <a:lstStyle/>
          <a:p>
            <a:pPr marL="457200" lvl="0" indent="0" algn="l" rtl="0">
              <a:spcBef>
                <a:spcPts val="580"/>
              </a:spcBef>
              <a:spcAft>
                <a:spcPts val="0"/>
              </a:spcAft>
              <a:buNone/>
            </a:pPr>
            <a:r>
              <a:rPr lang="en-US" sz="3500" b="1">
                <a:solidFill>
                  <a:schemeClr val="dk1"/>
                </a:solidFill>
                <a:latin typeface="Calibri"/>
                <a:ea typeface="Calibri"/>
                <a:cs typeface="Calibri"/>
                <a:sym typeface="Calibri"/>
              </a:rPr>
              <a:t>Capillary force</a:t>
            </a:r>
            <a:endParaRPr sz="3500">
              <a:latin typeface="Calibri"/>
              <a:ea typeface="Calibri"/>
              <a:cs typeface="Calibri"/>
              <a:sym typeface="Calibri"/>
            </a:endParaRPr>
          </a:p>
        </p:txBody>
      </p:sp>
      <p:pic>
        <p:nvPicPr>
          <p:cNvPr id="156" name="Google Shape;156;g7b65c8bd94_10_0"/>
          <p:cNvPicPr preferRelativeResize="0"/>
          <p:nvPr/>
        </p:nvPicPr>
        <p:blipFill>
          <a:blip r:embed="rId3">
            <a:alphaModFix/>
          </a:blip>
          <a:stretch>
            <a:fillRect/>
          </a:stretch>
        </p:blipFill>
        <p:spPr>
          <a:xfrm>
            <a:off x="6183375" y="1528188"/>
            <a:ext cx="5806375" cy="3847225"/>
          </a:xfrm>
          <a:prstGeom prst="rect">
            <a:avLst/>
          </a:prstGeom>
          <a:noFill/>
          <a:ln>
            <a:noFill/>
          </a:ln>
        </p:spPr>
      </p:pic>
      <p:pic>
        <p:nvPicPr>
          <p:cNvPr id="157" name="Google Shape;157;g7b65c8bd94_10_0"/>
          <p:cNvPicPr preferRelativeResize="0"/>
          <p:nvPr/>
        </p:nvPicPr>
        <p:blipFill>
          <a:blip r:embed="rId4">
            <a:alphaModFix/>
          </a:blip>
          <a:stretch>
            <a:fillRect/>
          </a:stretch>
        </p:blipFill>
        <p:spPr>
          <a:xfrm>
            <a:off x="467875" y="1528188"/>
            <a:ext cx="5590476" cy="38016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62"/>
        <p:cNvGrpSpPr/>
        <p:nvPr/>
      </p:nvGrpSpPr>
      <p:grpSpPr>
        <a:xfrm>
          <a:off x="0" y="0"/>
          <a:ext cx="0" cy="0"/>
          <a:chOff x="0" y="0"/>
          <a:chExt cx="0" cy="0"/>
        </a:xfrm>
      </p:grpSpPr>
      <p:sp>
        <p:nvSpPr>
          <p:cNvPr id="163" name="Google Shape;163;g7b65c8bd94_19_0"/>
          <p:cNvSpPr txBox="1">
            <a:spLocks noGrp="1"/>
          </p:cNvSpPr>
          <p:nvPr>
            <p:ph type="title"/>
          </p:nvPr>
        </p:nvSpPr>
        <p:spPr>
          <a:xfrm>
            <a:off x="0" y="172725"/>
            <a:ext cx="11624400" cy="1280400"/>
          </a:xfrm>
          <a:prstGeom prst="rect">
            <a:avLst/>
          </a:prstGeom>
        </p:spPr>
        <p:txBody>
          <a:bodyPr spcFirstLastPara="1" wrap="square" lIns="91425" tIns="45700" rIns="91425" bIns="91425" anchor="b" anchorCtr="0">
            <a:noAutofit/>
          </a:bodyPr>
          <a:lstStyle/>
          <a:p>
            <a:pPr marL="457200" lvl="0" indent="0" algn="l" rtl="0">
              <a:spcBef>
                <a:spcPts val="580"/>
              </a:spcBef>
              <a:spcAft>
                <a:spcPts val="0"/>
              </a:spcAft>
              <a:buNone/>
            </a:pPr>
            <a:r>
              <a:rPr lang="en-US" sz="3500" b="1">
                <a:solidFill>
                  <a:schemeClr val="dk1"/>
                </a:solidFill>
                <a:latin typeface="Calibri"/>
                <a:ea typeface="Calibri"/>
                <a:cs typeface="Calibri"/>
                <a:sym typeface="Calibri"/>
              </a:rPr>
              <a:t>Fabrication of photonic sensor</a:t>
            </a:r>
            <a:endParaRPr sz="3500">
              <a:solidFill>
                <a:srgbClr val="000000"/>
              </a:solidFill>
              <a:latin typeface="Calibri"/>
              <a:ea typeface="Calibri"/>
              <a:cs typeface="Calibri"/>
              <a:sym typeface="Calibri"/>
            </a:endParaRPr>
          </a:p>
          <a:p>
            <a:pPr marL="0" lvl="0" indent="0" algn="l" rtl="0">
              <a:spcBef>
                <a:spcPts val="580"/>
              </a:spcBef>
              <a:spcAft>
                <a:spcPts val="0"/>
              </a:spcAft>
              <a:buNone/>
            </a:pPr>
            <a:endParaRPr sz="2400" b="1">
              <a:solidFill>
                <a:schemeClr val="dk1"/>
              </a:solidFill>
            </a:endParaRPr>
          </a:p>
        </p:txBody>
      </p:sp>
      <p:pic>
        <p:nvPicPr>
          <p:cNvPr id="164" name="Google Shape;164;g7b65c8bd94_19_0"/>
          <p:cNvPicPr preferRelativeResize="0"/>
          <p:nvPr/>
        </p:nvPicPr>
        <p:blipFill>
          <a:blip r:embed="rId3">
            <a:alphaModFix/>
          </a:blip>
          <a:stretch>
            <a:fillRect/>
          </a:stretch>
        </p:blipFill>
        <p:spPr>
          <a:xfrm>
            <a:off x="1856800" y="1508925"/>
            <a:ext cx="6357350" cy="2950375"/>
          </a:xfrm>
          <a:prstGeom prst="rect">
            <a:avLst/>
          </a:prstGeom>
          <a:noFill/>
          <a:ln>
            <a:noFill/>
          </a:ln>
        </p:spPr>
      </p:pic>
      <p:sp>
        <p:nvSpPr>
          <p:cNvPr id="165" name="Google Shape;165;g7b65c8bd94_19_0"/>
          <p:cNvSpPr txBox="1"/>
          <p:nvPr/>
        </p:nvSpPr>
        <p:spPr>
          <a:xfrm>
            <a:off x="3583525" y="4725650"/>
            <a:ext cx="5293800" cy="4572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00000"/>
                </a:solidFill>
                <a:effectLst/>
                <a:uLnTx/>
                <a:uFillTx/>
                <a:latin typeface="Calibri"/>
                <a:ea typeface="Calibri"/>
                <a:cs typeface="Calibri"/>
                <a:sym typeface="Calibri"/>
              </a:rPr>
              <a:t>structure of photonic sensor</a:t>
            </a:r>
            <a:endParaRPr kumimoji="0" sz="16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79"/>
        <p:cNvGrpSpPr/>
        <p:nvPr/>
      </p:nvGrpSpPr>
      <p:grpSpPr>
        <a:xfrm>
          <a:off x="0" y="0"/>
          <a:ext cx="0" cy="0"/>
          <a:chOff x="0" y="0"/>
          <a:chExt cx="0" cy="0"/>
        </a:xfrm>
      </p:grpSpPr>
      <p:pic>
        <p:nvPicPr>
          <p:cNvPr id="180" name="Google Shape;180;p7"/>
          <p:cNvPicPr preferRelativeResize="0"/>
          <p:nvPr/>
        </p:nvPicPr>
        <p:blipFill>
          <a:blip r:embed="rId3">
            <a:alphaModFix/>
          </a:blip>
          <a:stretch>
            <a:fillRect/>
          </a:stretch>
        </p:blipFill>
        <p:spPr>
          <a:xfrm>
            <a:off x="3441775" y="822302"/>
            <a:ext cx="4773650" cy="4396026"/>
          </a:xfrm>
          <a:prstGeom prst="rect">
            <a:avLst/>
          </a:prstGeom>
          <a:noFill/>
          <a:ln>
            <a:noFill/>
          </a:ln>
        </p:spPr>
      </p:pic>
      <p:sp>
        <p:nvSpPr>
          <p:cNvPr id="181" name="Google Shape;181;p7"/>
          <p:cNvSpPr txBox="1"/>
          <p:nvPr/>
        </p:nvSpPr>
        <p:spPr>
          <a:xfrm>
            <a:off x="3441800" y="5361002"/>
            <a:ext cx="4773600" cy="674700"/>
          </a:xfrm>
          <a:prstGeom prst="rect">
            <a:avLst/>
          </a:prstGeom>
          <a:noFill/>
          <a:ln>
            <a:noFill/>
          </a:ln>
        </p:spPr>
        <p:txBody>
          <a:bodyPr spcFirstLastPara="1" wrap="square" lIns="91425" tIns="91425" rIns="91425" bIns="91425" anchor="t" anchorCtr="0">
            <a:noAutofit/>
          </a:bodyPr>
          <a:lstStyle/>
          <a:p>
            <a:pPr marL="91440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00000"/>
                </a:solidFill>
                <a:effectLst/>
                <a:uLnTx/>
                <a:uFillTx/>
                <a:latin typeface="Calibri"/>
                <a:ea typeface="Calibri"/>
                <a:cs typeface="Calibri"/>
                <a:sym typeface="Calibri"/>
              </a:rPr>
              <a:t>SEM of the SiO2 column </a:t>
            </a:r>
            <a:endParaRPr kumimoji="0" sz="16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70"/>
        <p:cNvGrpSpPr/>
        <p:nvPr/>
      </p:nvGrpSpPr>
      <p:grpSpPr>
        <a:xfrm>
          <a:off x="0" y="0"/>
          <a:ext cx="0" cy="0"/>
          <a:chOff x="0" y="0"/>
          <a:chExt cx="0" cy="0"/>
        </a:xfrm>
      </p:grpSpPr>
      <p:sp>
        <p:nvSpPr>
          <p:cNvPr id="171" name="Google Shape;171;g7b65c8bd94_6_2"/>
          <p:cNvSpPr txBox="1">
            <a:spLocks noGrp="1"/>
          </p:cNvSpPr>
          <p:nvPr>
            <p:ph type="title"/>
          </p:nvPr>
        </p:nvSpPr>
        <p:spPr>
          <a:xfrm>
            <a:off x="178125" y="377400"/>
            <a:ext cx="11582400" cy="1143000"/>
          </a:xfrm>
          <a:prstGeom prst="rect">
            <a:avLst/>
          </a:prstGeom>
        </p:spPr>
        <p:txBody>
          <a:bodyPr spcFirstLastPara="1" wrap="square" lIns="91425" tIns="45700" rIns="91425" bIns="91425" anchor="b" anchorCtr="0">
            <a:noAutofit/>
          </a:bodyPr>
          <a:lstStyle/>
          <a:p>
            <a:pPr marL="0" lvl="0" indent="0" algn="l" rtl="0">
              <a:spcBef>
                <a:spcPts val="0"/>
              </a:spcBef>
              <a:spcAft>
                <a:spcPts val="0"/>
              </a:spcAft>
              <a:buNone/>
            </a:pPr>
            <a:r>
              <a:rPr lang="en-US" sz="3500" b="1">
                <a:solidFill>
                  <a:srgbClr val="000000"/>
                </a:solidFill>
                <a:latin typeface="Calibri"/>
                <a:ea typeface="Calibri"/>
                <a:cs typeface="Calibri"/>
                <a:sym typeface="Calibri"/>
              </a:rPr>
              <a:t>Glancing Angle Deposition</a:t>
            </a:r>
            <a:endParaRPr sz="3500" b="1">
              <a:solidFill>
                <a:srgbClr val="000000"/>
              </a:solidFill>
              <a:latin typeface="Calibri"/>
              <a:ea typeface="Calibri"/>
              <a:cs typeface="Calibri"/>
              <a:sym typeface="Calibri"/>
            </a:endParaRPr>
          </a:p>
        </p:txBody>
      </p:sp>
      <p:pic>
        <p:nvPicPr>
          <p:cNvPr id="172" name="Google Shape;172;g7b65c8bd94_6_2"/>
          <p:cNvPicPr preferRelativeResize="0"/>
          <p:nvPr/>
        </p:nvPicPr>
        <p:blipFill>
          <a:blip r:embed="rId3">
            <a:alphaModFix/>
          </a:blip>
          <a:stretch>
            <a:fillRect/>
          </a:stretch>
        </p:blipFill>
        <p:spPr>
          <a:xfrm>
            <a:off x="2888163" y="2652463"/>
            <a:ext cx="2790825" cy="1724025"/>
          </a:xfrm>
          <a:prstGeom prst="rect">
            <a:avLst/>
          </a:prstGeom>
          <a:noFill/>
          <a:ln>
            <a:noFill/>
          </a:ln>
        </p:spPr>
      </p:pic>
      <p:pic>
        <p:nvPicPr>
          <p:cNvPr id="173" name="Google Shape;173;g7b65c8bd94_6_2"/>
          <p:cNvPicPr preferRelativeResize="0"/>
          <p:nvPr/>
        </p:nvPicPr>
        <p:blipFill>
          <a:blip r:embed="rId4">
            <a:alphaModFix/>
          </a:blip>
          <a:stretch>
            <a:fillRect/>
          </a:stretch>
        </p:blipFill>
        <p:spPr>
          <a:xfrm rot="6836588">
            <a:off x="5802600" y="2576088"/>
            <a:ext cx="2781300" cy="1543050"/>
          </a:xfrm>
          <a:prstGeom prst="rect">
            <a:avLst/>
          </a:prstGeom>
          <a:noFill/>
          <a:ln>
            <a:noFill/>
          </a:ln>
        </p:spPr>
      </p:pic>
      <p:sp>
        <p:nvSpPr>
          <p:cNvPr id="174" name="Google Shape;174;g7b65c8bd94_6_2"/>
          <p:cNvSpPr txBox="1"/>
          <p:nvPr/>
        </p:nvSpPr>
        <p:spPr>
          <a:xfrm>
            <a:off x="2888175" y="5174825"/>
            <a:ext cx="4308900" cy="5289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00000"/>
                </a:solidFill>
                <a:effectLst/>
                <a:uLnTx/>
                <a:uFillTx/>
                <a:latin typeface="Calibri"/>
                <a:ea typeface="Calibri"/>
                <a:cs typeface="Calibri"/>
                <a:sym typeface="Calibri"/>
              </a:rPr>
              <a:t>Electron beam evaporation</a:t>
            </a:r>
            <a:endParaRPr kumimoji="0" sz="16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86"/>
        <p:cNvGrpSpPr/>
        <p:nvPr/>
      </p:nvGrpSpPr>
      <p:grpSpPr>
        <a:xfrm>
          <a:off x="0" y="0"/>
          <a:ext cx="0" cy="0"/>
          <a:chOff x="0" y="0"/>
          <a:chExt cx="0" cy="0"/>
        </a:xfrm>
      </p:grpSpPr>
      <p:sp>
        <p:nvSpPr>
          <p:cNvPr id="187" name="Google Shape;187;p8"/>
          <p:cNvSpPr txBox="1"/>
          <p:nvPr/>
        </p:nvSpPr>
        <p:spPr>
          <a:xfrm>
            <a:off x="365135" y="405066"/>
            <a:ext cx="3962400" cy="63094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31394D"/>
              </a:buClr>
              <a:buSzPts val="4000"/>
              <a:buFont typeface="Arial"/>
              <a:buNone/>
              <a:tabLst/>
              <a:defRPr/>
            </a:pPr>
            <a:r>
              <a:rPr kumimoji="0" lang="en-US" sz="3500" b="1" i="0" u="none" strike="noStrike" kern="0" cap="none" spc="0" normalizeH="0" baseline="0" noProof="0">
                <a:ln>
                  <a:noFill/>
                </a:ln>
                <a:solidFill>
                  <a:srgbClr val="31394D"/>
                </a:solidFill>
                <a:effectLst/>
                <a:uLnTx/>
                <a:uFillTx/>
                <a:latin typeface="Calibri"/>
                <a:ea typeface="Calibri"/>
                <a:cs typeface="Calibri"/>
                <a:sym typeface="Calibri"/>
              </a:rPr>
              <a:t>Design process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88" name="Google Shape;188;p8"/>
          <p:cNvSpPr txBox="1"/>
          <p:nvPr/>
        </p:nvSpPr>
        <p:spPr>
          <a:xfrm>
            <a:off x="632325" y="1076500"/>
            <a:ext cx="10194000" cy="4562100"/>
          </a:xfrm>
          <a:prstGeom prst="rect">
            <a:avLst/>
          </a:prstGeom>
          <a:noFill/>
          <a:ln>
            <a:noFill/>
          </a:ln>
        </p:spPr>
        <p:txBody>
          <a:bodyPr spcFirstLastPara="1" wrap="square" lIns="91425" tIns="91425" rIns="91425" bIns="91425" anchor="t" anchorCtr="0">
            <a:noAutofit/>
          </a:bodyPr>
          <a:lstStyle/>
          <a:p>
            <a:pPr marL="457200" marR="0" lvl="0" indent="-381000" algn="l" defTabSz="914400" rtl="0" eaLnBrk="1" fontAlgn="auto" latinLnBrk="0" hangingPunct="1">
              <a:lnSpc>
                <a:spcPct val="100000"/>
              </a:lnSpc>
              <a:spcBef>
                <a:spcPts val="580"/>
              </a:spcBef>
              <a:spcAft>
                <a:spcPts val="0"/>
              </a:spcAft>
              <a:buClr>
                <a:srgbClr val="31394D"/>
              </a:buClr>
              <a:buSzPts val="2400"/>
              <a:buFont typeface="Calibri"/>
              <a:buAutoNum type="arabicPeriod"/>
              <a:tabLst/>
              <a:defRPr/>
            </a:pPr>
            <a:r>
              <a:rPr kumimoji="0" lang="en-US" sz="2400" b="1" i="0" u="none" strike="noStrike" kern="0" cap="none" spc="0" normalizeH="0" baseline="0" noProof="0">
                <a:ln>
                  <a:noFill/>
                </a:ln>
                <a:solidFill>
                  <a:srgbClr val="31394D"/>
                </a:solidFill>
                <a:effectLst/>
                <a:uLnTx/>
                <a:uFillTx/>
                <a:latin typeface="Calibri"/>
                <a:ea typeface="Calibri"/>
                <a:cs typeface="Calibri"/>
                <a:sym typeface="Calibri"/>
              </a:rPr>
              <a:t>Testing of the sensor </a:t>
            </a:r>
            <a:endParaRPr kumimoji="0" sz="2400" b="1" i="0" u="none" strike="noStrike" kern="0" cap="none" spc="0" normalizeH="0" baseline="0" noProof="0">
              <a:ln>
                <a:noFill/>
              </a:ln>
              <a:solidFill>
                <a:srgbClr val="31394D"/>
              </a:solidFill>
              <a:effectLst/>
              <a:uLnTx/>
              <a:uFillTx/>
              <a:latin typeface="Calibri"/>
              <a:ea typeface="Calibri"/>
              <a:cs typeface="Calibri"/>
              <a:sym typeface="Calibri"/>
            </a:endParaRPr>
          </a:p>
          <a:p>
            <a:pPr marL="457200" marR="0" lvl="0" indent="0" algn="l" defTabSz="914400" rtl="0" eaLnBrk="1" fontAlgn="auto" latinLnBrk="0" hangingPunct="1">
              <a:lnSpc>
                <a:spcPct val="100000"/>
              </a:lnSpc>
              <a:spcBef>
                <a:spcPts val="580"/>
              </a:spcBef>
              <a:spcAft>
                <a:spcPts val="0"/>
              </a:spcAft>
              <a:buClr>
                <a:srgbClr val="000000"/>
              </a:buClr>
              <a:buSzTx/>
              <a:buFont typeface="Arial"/>
              <a:buNone/>
              <a:tabLst/>
              <a:defRPr/>
            </a:pPr>
            <a:endParaRPr kumimoji="0" sz="1800" b="1" i="0" u="none" strike="noStrike" kern="0" cap="none" spc="0" normalizeH="0" baseline="0" noProof="0">
              <a:ln>
                <a:noFill/>
              </a:ln>
              <a:solidFill>
                <a:srgbClr val="31394D"/>
              </a:solidFill>
              <a:effectLst/>
              <a:uLnTx/>
              <a:uFillTx/>
              <a:latin typeface="Calibri"/>
              <a:ea typeface="Calibri"/>
              <a:cs typeface="Calibri"/>
              <a:sym typeface="Calibri"/>
            </a:endParaRPr>
          </a:p>
          <a:p>
            <a:pPr marL="457200" marR="0" lvl="0" indent="0" algn="l" defTabSz="914400" rtl="0" eaLnBrk="1" fontAlgn="auto" latinLnBrk="0" hangingPunct="1">
              <a:lnSpc>
                <a:spcPct val="100000"/>
              </a:lnSpc>
              <a:spcBef>
                <a:spcPts val="580"/>
              </a:spcBef>
              <a:spcAft>
                <a:spcPts val="0"/>
              </a:spcAft>
              <a:buClr>
                <a:srgbClr val="000000"/>
              </a:buClr>
              <a:buSzTx/>
              <a:buFont typeface="Arial"/>
              <a:buNone/>
              <a:tabLst/>
              <a:defRPr/>
            </a:pPr>
            <a:endParaRPr kumimoji="0" sz="2400" b="0" i="0" u="none" strike="noStrike" kern="0" cap="none" spc="0" normalizeH="0" baseline="0" noProof="0">
              <a:ln>
                <a:noFill/>
              </a:ln>
              <a:solidFill>
                <a:srgbClr val="31394D"/>
              </a:solidFill>
              <a:effectLst/>
              <a:uLnTx/>
              <a:uFillTx/>
              <a:latin typeface="Libre Franklin"/>
              <a:ea typeface="Libre Franklin"/>
              <a:cs typeface="Libre Franklin"/>
              <a:sym typeface="Libre Franklin"/>
            </a:endParaRPr>
          </a:p>
        </p:txBody>
      </p:sp>
      <p:sp>
        <p:nvSpPr>
          <p:cNvPr id="189" name="Google Shape;189;p8"/>
          <p:cNvSpPr txBox="1"/>
          <p:nvPr/>
        </p:nvSpPr>
        <p:spPr>
          <a:xfrm>
            <a:off x="7977863" y="655913"/>
            <a:ext cx="3583200" cy="3237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1" i="0" u="none" strike="noStrike" kern="0" cap="none" spc="0" normalizeH="0" baseline="0" noProof="0">
                <a:ln>
                  <a:noFill/>
                </a:ln>
                <a:solidFill>
                  <a:srgbClr val="FF0000"/>
                </a:solidFill>
                <a:effectLst/>
                <a:uLnTx/>
                <a:uFillTx/>
                <a:latin typeface="Calibri"/>
                <a:ea typeface="Calibri"/>
                <a:cs typeface="Calibri"/>
                <a:sym typeface="Calibri"/>
              </a:rPr>
              <a:t>Oxygen plasma machine</a:t>
            </a:r>
            <a:endParaRPr kumimoji="0" sz="1000" b="1" i="0" u="none" strike="noStrike" kern="0" cap="none" spc="0" normalizeH="0" baseline="0" noProof="0">
              <a:ln>
                <a:noFill/>
              </a:ln>
              <a:solidFill>
                <a:srgbClr val="FF0000"/>
              </a:solidFill>
              <a:effectLst/>
              <a:uLnTx/>
              <a:uFillTx/>
              <a:latin typeface="Calibri"/>
              <a:ea typeface="Calibri"/>
              <a:cs typeface="Calibri"/>
              <a:sym typeface="Calibri"/>
            </a:endParaRPr>
          </a:p>
        </p:txBody>
      </p:sp>
      <p:cxnSp>
        <p:nvCxnSpPr>
          <p:cNvPr id="190" name="Google Shape;190;p8"/>
          <p:cNvCxnSpPr/>
          <p:nvPr/>
        </p:nvCxnSpPr>
        <p:spPr>
          <a:xfrm>
            <a:off x="2448413" y="2089475"/>
            <a:ext cx="527100" cy="7500"/>
          </a:xfrm>
          <a:prstGeom prst="straightConnector1">
            <a:avLst/>
          </a:prstGeom>
          <a:noFill/>
          <a:ln w="9525" cap="flat" cmpd="sng">
            <a:solidFill>
              <a:srgbClr val="CC0000"/>
            </a:solidFill>
            <a:prstDash val="solid"/>
            <a:round/>
            <a:headEnd type="none" w="med" len="med"/>
            <a:tailEnd type="triangle" w="med" len="med"/>
          </a:ln>
        </p:spPr>
      </p:cxnSp>
      <p:sp>
        <p:nvSpPr>
          <p:cNvPr id="191" name="Google Shape;191;p8"/>
          <p:cNvSpPr txBox="1"/>
          <p:nvPr/>
        </p:nvSpPr>
        <p:spPr>
          <a:xfrm>
            <a:off x="304700" y="1829825"/>
            <a:ext cx="2325300" cy="376500"/>
          </a:xfrm>
          <a:prstGeom prst="rect">
            <a:avLst/>
          </a:prstGeom>
          <a:noFill/>
          <a:ln>
            <a:noFill/>
          </a:ln>
        </p:spPr>
        <p:txBody>
          <a:bodyPr spcFirstLastPara="1" wrap="square" lIns="91425" tIns="91425" rIns="91425" bIns="91425" anchor="t" anchorCtr="0">
            <a:noAutofit/>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Calibri"/>
              <a:buChar char="●"/>
              <a:tabLst/>
              <a:defRPr/>
            </a:pPr>
            <a:r>
              <a:rPr kumimoji="0" lang="en-US" sz="1400" b="0" i="0" u="none" strike="noStrike" kern="0" cap="none" spc="0" normalizeH="0" baseline="0" noProof="0">
                <a:ln>
                  <a:noFill/>
                </a:ln>
                <a:solidFill>
                  <a:srgbClr val="000000"/>
                </a:solidFill>
                <a:effectLst/>
                <a:uLnTx/>
                <a:uFillTx/>
                <a:latin typeface="Calibri"/>
                <a:ea typeface="Calibri"/>
                <a:cs typeface="Calibri"/>
                <a:sym typeface="Calibri"/>
              </a:rPr>
              <a:t> </a:t>
            </a:r>
            <a:r>
              <a:rPr kumimoji="0" lang="en-US" sz="1600" b="1" i="0" u="none" strike="noStrike" kern="0" cap="none" spc="0" normalizeH="0" baseline="0" noProof="0">
                <a:ln>
                  <a:noFill/>
                </a:ln>
                <a:solidFill>
                  <a:srgbClr val="FF0000"/>
                </a:solidFill>
                <a:effectLst/>
                <a:uLnTx/>
                <a:uFillTx/>
                <a:latin typeface="Calibri"/>
                <a:ea typeface="Calibri"/>
                <a:cs typeface="Calibri"/>
                <a:sym typeface="Calibri"/>
              </a:rPr>
              <a:t>Oxygen plasma </a:t>
            </a:r>
            <a:endParaRPr kumimoji="0" sz="1600" b="1" i="0" u="none" strike="noStrike" kern="0" cap="none" spc="0" normalizeH="0" baseline="0" noProof="0">
              <a:ln>
                <a:noFill/>
              </a:ln>
              <a:solidFill>
                <a:srgbClr val="FF0000"/>
              </a:solidFill>
              <a:effectLst/>
              <a:uLnTx/>
              <a:uFillTx/>
              <a:latin typeface="Calibri"/>
              <a:ea typeface="Calibri"/>
              <a:cs typeface="Calibri"/>
              <a:sym typeface="Calibri"/>
            </a:endParaRPr>
          </a:p>
        </p:txBody>
      </p:sp>
      <p:sp>
        <p:nvSpPr>
          <p:cNvPr id="192" name="Google Shape;192;p8"/>
          <p:cNvSpPr txBox="1"/>
          <p:nvPr/>
        </p:nvSpPr>
        <p:spPr>
          <a:xfrm>
            <a:off x="3016000" y="1829825"/>
            <a:ext cx="5871600" cy="526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00000"/>
                </a:solidFill>
                <a:effectLst/>
                <a:uLnTx/>
                <a:uFillTx/>
                <a:latin typeface="Calibri"/>
                <a:ea typeface="Calibri"/>
                <a:cs typeface="Calibri"/>
                <a:sym typeface="Calibri"/>
              </a:rPr>
              <a:t>Improve the hydrophilic property of the photonic sensor</a:t>
            </a:r>
            <a:endParaRPr kumimoji="0" sz="16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93" name="Google Shape;193;p8"/>
          <p:cNvSpPr txBox="1"/>
          <p:nvPr/>
        </p:nvSpPr>
        <p:spPr>
          <a:xfrm>
            <a:off x="1007675" y="2670550"/>
            <a:ext cx="6715800" cy="2885700"/>
          </a:xfrm>
          <a:prstGeom prst="rect">
            <a:avLst/>
          </a:prstGeom>
          <a:noFill/>
          <a:ln>
            <a:noFill/>
          </a:ln>
        </p:spPr>
        <p:txBody>
          <a:bodyPr spcFirstLastPara="1" wrap="square" lIns="91425" tIns="91425" rIns="91425" bIns="91425" anchor="t" anchorCtr="0">
            <a:noAutofit/>
          </a:bodyPr>
          <a:lstStyle/>
          <a:p>
            <a:pPr marL="457200" marR="0" lvl="0" indent="-330200" algn="l" defTabSz="914400" rtl="0" eaLnBrk="1" fontAlgn="auto" latinLnBrk="0" hangingPunct="1">
              <a:lnSpc>
                <a:spcPct val="100000"/>
              </a:lnSpc>
              <a:spcBef>
                <a:spcPts val="0"/>
              </a:spcBef>
              <a:spcAft>
                <a:spcPts val="0"/>
              </a:spcAft>
              <a:buClr>
                <a:srgbClr val="000000"/>
              </a:buClr>
              <a:buSzPts val="1600"/>
              <a:buFont typeface="Calibri"/>
              <a:buAutoNum type="arabicPeriod"/>
              <a:tabLst/>
              <a:defRPr/>
            </a:pPr>
            <a:r>
              <a:rPr kumimoji="0" lang="en-US" sz="1600" b="1" i="0" u="none" strike="noStrike" kern="0" cap="none" spc="0" normalizeH="0" baseline="0" noProof="0">
                <a:ln>
                  <a:noFill/>
                </a:ln>
                <a:solidFill>
                  <a:srgbClr val="000000"/>
                </a:solidFill>
                <a:effectLst/>
                <a:uLnTx/>
                <a:uFillTx/>
                <a:latin typeface="Calibri"/>
                <a:ea typeface="Calibri"/>
                <a:cs typeface="Calibri"/>
                <a:sym typeface="Calibri"/>
              </a:rPr>
              <a:t>Dip the dye on the sensor</a:t>
            </a:r>
            <a:endParaRPr kumimoji="0" sz="1600" b="1"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00000"/>
                </a:solidFill>
                <a:effectLst/>
                <a:uLnTx/>
                <a:uFillTx/>
                <a:latin typeface="Calibri"/>
                <a:ea typeface="Calibri"/>
                <a:cs typeface="Calibri"/>
                <a:sym typeface="Calibri"/>
              </a:rPr>
              <a:t>Details: Use the packpad tube to soak the mixed dye </a:t>
            </a:r>
            <a:endParaRPr kumimoji="0" sz="16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00000"/>
                </a:solidFill>
                <a:effectLst/>
                <a:uLnTx/>
                <a:uFillTx/>
                <a:latin typeface="Calibri"/>
                <a:ea typeface="Calibri"/>
                <a:cs typeface="Calibri"/>
                <a:sym typeface="Calibri"/>
              </a:rPr>
              <a:t>(The position of dye should not be lower than the surface of the solvent)</a:t>
            </a:r>
            <a:endParaRPr kumimoji="0" sz="16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00000"/>
                </a:solidFill>
                <a:effectLst/>
                <a:uLnTx/>
                <a:uFillTx/>
                <a:latin typeface="Calibri"/>
                <a:ea typeface="Calibri"/>
                <a:cs typeface="Calibri"/>
                <a:sym typeface="Calibri"/>
              </a:rPr>
              <a:t>	</a:t>
            </a:r>
            <a:r>
              <a:rPr kumimoji="0" lang="en-US" sz="1600" b="1" i="0" u="none" strike="noStrike" kern="0" cap="none" spc="0" normalizeH="0" baseline="0" noProof="0">
                <a:ln>
                  <a:noFill/>
                </a:ln>
                <a:solidFill>
                  <a:srgbClr val="FF0000"/>
                </a:solidFill>
                <a:effectLst/>
                <a:uLnTx/>
                <a:uFillTx/>
                <a:latin typeface="Calibri"/>
                <a:ea typeface="Calibri"/>
                <a:cs typeface="Calibri"/>
                <a:sym typeface="Calibri"/>
              </a:rPr>
              <a:t>Attention: The dye should not to be too much on the sensor</a:t>
            </a:r>
            <a:endParaRPr kumimoji="0" sz="1600" b="1" i="0" u="none" strike="noStrike" kern="0" cap="none" spc="0" normalizeH="0" baseline="0" noProof="0">
              <a:ln>
                <a:noFill/>
              </a:ln>
              <a:solidFill>
                <a:srgbClr val="FF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1"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194" name="Google Shape;194;p8"/>
          <p:cNvPicPr preferRelativeResize="0"/>
          <p:nvPr/>
        </p:nvPicPr>
        <p:blipFill>
          <a:blip r:embed="rId3">
            <a:alphaModFix/>
          </a:blip>
          <a:stretch>
            <a:fillRect/>
          </a:stretch>
        </p:blipFill>
        <p:spPr>
          <a:xfrm>
            <a:off x="7846700" y="4308775"/>
            <a:ext cx="3583200" cy="2463275"/>
          </a:xfrm>
          <a:prstGeom prst="rect">
            <a:avLst/>
          </a:prstGeom>
          <a:noFill/>
          <a:ln>
            <a:noFill/>
          </a:ln>
        </p:spPr>
      </p:pic>
      <p:pic>
        <p:nvPicPr>
          <p:cNvPr id="195" name="Google Shape;195;p8"/>
          <p:cNvPicPr preferRelativeResize="0"/>
          <p:nvPr/>
        </p:nvPicPr>
        <p:blipFill>
          <a:blip r:embed="rId4">
            <a:alphaModFix/>
          </a:blip>
          <a:stretch>
            <a:fillRect/>
          </a:stretch>
        </p:blipFill>
        <p:spPr>
          <a:xfrm>
            <a:off x="7903125" y="1036000"/>
            <a:ext cx="3536576" cy="3216400"/>
          </a:xfrm>
          <a:prstGeom prst="rect">
            <a:avLst/>
          </a:prstGeom>
          <a:noFill/>
          <a:ln>
            <a:noFill/>
          </a:ln>
          <a:effectLst>
            <a:outerShdw blurRad="57150" dist="19050" dir="5400000" algn="bl" rotWithShape="0">
              <a:srgbClr val="000000">
                <a:alpha val="5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5"/>
                                        </p:tgtEl>
                                        <p:attrNameLst>
                                          <p:attrName>style.visibility</p:attrName>
                                        </p:attrNameLst>
                                      </p:cBhvr>
                                      <p:to>
                                        <p:strVal val="visible"/>
                                      </p:to>
                                    </p:set>
                                    <p:animEffect transition="in" filter="fade">
                                      <p:cBhvr>
                                        <p:cTn id="7" dur="1000"/>
                                        <p:tgtEl>
                                          <p:spTgt spid="19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9"/>
                                        </p:tgtEl>
                                        <p:attrNameLst>
                                          <p:attrName>style.visibility</p:attrName>
                                        </p:attrNameLst>
                                      </p:cBhvr>
                                      <p:to>
                                        <p:strVal val="visible"/>
                                      </p:to>
                                    </p:set>
                                    <p:animEffect transition="in" filter="fade">
                                      <p:cBhvr>
                                        <p:cTn id="12" dur="1000"/>
                                        <p:tgtEl>
                                          <p:spTgt spid="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200"/>
        <p:cNvGrpSpPr/>
        <p:nvPr/>
      </p:nvGrpSpPr>
      <p:grpSpPr>
        <a:xfrm>
          <a:off x="0" y="0"/>
          <a:ext cx="0" cy="0"/>
          <a:chOff x="0" y="0"/>
          <a:chExt cx="0" cy="0"/>
        </a:xfrm>
      </p:grpSpPr>
      <p:sp>
        <p:nvSpPr>
          <p:cNvPr id="201" name="Google Shape;201;p9"/>
          <p:cNvSpPr txBox="1"/>
          <p:nvPr/>
        </p:nvSpPr>
        <p:spPr>
          <a:xfrm>
            <a:off x="364875" y="625925"/>
            <a:ext cx="8646900" cy="6309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500" b="1" i="0" u="none" strike="noStrike" kern="0" cap="none" spc="0" normalizeH="0" baseline="0" noProof="0">
                <a:ln>
                  <a:noFill/>
                </a:ln>
                <a:solidFill>
                  <a:srgbClr val="000000"/>
                </a:solidFill>
                <a:effectLst/>
                <a:uLnTx/>
                <a:uFillTx/>
                <a:latin typeface="Calibri"/>
                <a:ea typeface="Calibri"/>
                <a:cs typeface="Calibri"/>
                <a:sym typeface="Calibri"/>
              </a:rPr>
              <a:t>2. Put the sensor into a cleaned container</a:t>
            </a:r>
            <a:endParaRPr kumimoji="0" sz="3500" b="1"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2" name="Google Shape;202;p9"/>
          <p:cNvSpPr txBox="1"/>
          <p:nvPr/>
        </p:nvSpPr>
        <p:spPr>
          <a:xfrm>
            <a:off x="658525" y="1194750"/>
            <a:ext cx="5907900" cy="48261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Libre Baskerville"/>
              <a:ea typeface="Libre Baskerville"/>
              <a:cs typeface="Libre Baskerville"/>
              <a:sym typeface="Libre Baskerville"/>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600" b="1" i="0" u="none" strike="noStrike" kern="0" cap="none" spc="0" normalizeH="0" baseline="0" noProof="0">
                <a:ln>
                  <a:noFill/>
                </a:ln>
                <a:solidFill>
                  <a:srgbClr val="000000"/>
                </a:solidFill>
                <a:effectLst/>
                <a:uLnTx/>
                <a:uFillTx/>
                <a:latin typeface="Calibri"/>
                <a:ea typeface="Calibri"/>
                <a:cs typeface="Calibri"/>
                <a:sym typeface="Calibri"/>
              </a:rPr>
              <a:t>Details: </a:t>
            </a:r>
            <a:endParaRPr kumimoji="0" sz="16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00000"/>
                </a:solidFill>
                <a:effectLst/>
                <a:uLnTx/>
                <a:uFillTx/>
                <a:latin typeface="Calibri"/>
                <a:ea typeface="Calibri"/>
                <a:cs typeface="Calibri"/>
                <a:sym typeface="Calibri"/>
              </a:rPr>
              <a:t>(1) Use the needle to soak some of the solvent and push it  into a cleaned metal container (Aluminum petri).</a:t>
            </a:r>
            <a:endParaRPr kumimoji="0" sz="16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00000"/>
                </a:solidFill>
                <a:effectLst/>
                <a:uLnTx/>
                <a:uFillTx/>
                <a:latin typeface="Calibri"/>
                <a:ea typeface="Calibri"/>
                <a:cs typeface="Calibri"/>
                <a:sym typeface="Calibri"/>
              </a:rPr>
              <a:t>(1) Use the tweezers to hold the corner of photonic sensor, carefully put it into the container, the backside of the sensor should be faced to the container dege.</a:t>
            </a:r>
            <a:endParaRPr kumimoji="0" sz="16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600" b="1" i="0" u="none" strike="noStrike" kern="0" cap="none" spc="0" normalizeH="0" baseline="0" noProof="0">
                <a:ln>
                  <a:noFill/>
                </a:ln>
                <a:solidFill>
                  <a:srgbClr val="FF0000"/>
                </a:solidFill>
                <a:effectLst/>
                <a:uLnTx/>
                <a:uFillTx/>
                <a:latin typeface="Calibri"/>
                <a:ea typeface="Calibri"/>
                <a:cs typeface="Calibri"/>
                <a:sym typeface="Calibri"/>
              </a:rPr>
              <a:t>Attention:</a:t>
            </a:r>
            <a:r>
              <a:rPr kumimoji="0" lang="en-US" sz="1600" b="0" i="0" u="none" strike="noStrike" kern="0" cap="none" spc="0" normalizeH="0" baseline="0" noProof="0">
                <a:ln>
                  <a:noFill/>
                </a:ln>
                <a:solidFill>
                  <a:srgbClr val="FF0000"/>
                </a:solidFill>
                <a:effectLst/>
                <a:uLnTx/>
                <a:uFillTx/>
                <a:latin typeface="Calibri"/>
                <a:ea typeface="Calibri"/>
                <a:cs typeface="Calibri"/>
                <a:sym typeface="Calibri"/>
              </a:rPr>
              <a:t> </a:t>
            </a:r>
            <a:r>
              <a:rPr kumimoji="0" lang="en-US" sz="1600" b="1" i="0" u="none" strike="noStrike" kern="0" cap="none" spc="0" normalizeH="0" baseline="0" noProof="0">
                <a:ln>
                  <a:noFill/>
                </a:ln>
                <a:solidFill>
                  <a:srgbClr val="FF0000"/>
                </a:solidFill>
                <a:effectLst/>
                <a:uLnTx/>
                <a:uFillTx/>
                <a:latin typeface="Calibri"/>
                <a:ea typeface="Calibri"/>
                <a:cs typeface="Calibri"/>
                <a:sym typeface="Calibri"/>
              </a:rPr>
              <a:t>The dye should be totally dried before putting the sensor into container</a:t>
            </a:r>
            <a:endParaRPr kumimoji="0" sz="1600" b="1" i="0" u="none" strike="noStrike" kern="0" cap="none" spc="0" normalizeH="0" baseline="0" noProof="0">
              <a:ln>
                <a:noFill/>
              </a:ln>
              <a:solidFill>
                <a:srgbClr val="FF0000"/>
              </a:solidFill>
              <a:effectLst/>
              <a:uLnTx/>
              <a:uFillTx/>
              <a:latin typeface="Calibri"/>
              <a:ea typeface="Calibri"/>
              <a:cs typeface="Calibri"/>
              <a:sym typeface="Calibri"/>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endParaRPr kumimoji="0" sz="16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203" name="Google Shape;203;p9"/>
          <p:cNvPicPr preferRelativeResize="0"/>
          <p:nvPr/>
        </p:nvPicPr>
        <p:blipFill>
          <a:blip r:embed="rId3">
            <a:alphaModFix/>
          </a:blip>
          <a:stretch>
            <a:fillRect/>
          </a:stretch>
        </p:blipFill>
        <p:spPr>
          <a:xfrm>
            <a:off x="8525300" y="538100"/>
            <a:ext cx="2273450" cy="2477550"/>
          </a:xfrm>
          <a:prstGeom prst="rect">
            <a:avLst/>
          </a:prstGeom>
          <a:noFill/>
          <a:ln>
            <a:noFill/>
          </a:ln>
        </p:spPr>
      </p:pic>
      <p:pic>
        <p:nvPicPr>
          <p:cNvPr id="204" name="Google Shape;204;p9"/>
          <p:cNvPicPr preferRelativeResize="0"/>
          <p:nvPr/>
        </p:nvPicPr>
        <p:blipFill>
          <a:blip r:embed="rId4">
            <a:alphaModFix/>
          </a:blip>
          <a:stretch>
            <a:fillRect/>
          </a:stretch>
        </p:blipFill>
        <p:spPr>
          <a:xfrm>
            <a:off x="8525300" y="3185000"/>
            <a:ext cx="2273450" cy="210534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209"/>
        <p:cNvGrpSpPr/>
        <p:nvPr/>
      </p:nvGrpSpPr>
      <p:grpSpPr>
        <a:xfrm>
          <a:off x="0" y="0"/>
          <a:ext cx="0" cy="0"/>
          <a:chOff x="0" y="0"/>
          <a:chExt cx="0" cy="0"/>
        </a:xfrm>
      </p:grpSpPr>
      <p:sp>
        <p:nvSpPr>
          <p:cNvPr id="210" name="Google Shape;210;g7b65c8bd94_5_51"/>
          <p:cNvSpPr txBox="1"/>
          <p:nvPr/>
        </p:nvSpPr>
        <p:spPr>
          <a:xfrm>
            <a:off x="606250" y="488975"/>
            <a:ext cx="9668700" cy="5739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500" b="1" i="0" u="none" strike="noStrike" kern="0" cap="none" spc="0" normalizeH="0" baseline="0" noProof="0">
                <a:ln>
                  <a:noFill/>
                </a:ln>
                <a:solidFill>
                  <a:srgbClr val="000000"/>
                </a:solidFill>
                <a:effectLst/>
                <a:uLnTx/>
                <a:uFillTx/>
                <a:latin typeface="Calibri"/>
                <a:ea typeface="Calibri"/>
                <a:cs typeface="Calibri"/>
                <a:sym typeface="Calibri"/>
              </a:rPr>
              <a:t>3. Observe the result and give the feedback</a:t>
            </a:r>
            <a:endParaRPr kumimoji="0" sz="35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1"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11" name="Google Shape;211;g7b65c8bd94_5_51"/>
          <p:cNvSpPr txBox="1"/>
          <p:nvPr/>
        </p:nvSpPr>
        <p:spPr>
          <a:xfrm>
            <a:off x="667900" y="1232350"/>
            <a:ext cx="6359400" cy="4750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a:ln>
                  <a:noFill/>
                </a:ln>
                <a:solidFill>
                  <a:srgbClr val="000000"/>
                </a:solidFill>
                <a:effectLst/>
                <a:uLnTx/>
                <a:uFillTx/>
                <a:latin typeface="Calibri"/>
                <a:ea typeface="Calibri"/>
                <a:cs typeface="Calibri"/>
                <a:sym typeface="Calibri"/>
              </a:rPr>
              <a:t>Details:</a:t>
            </a:r>
            <a:endParaRPr kumimoji="0" sz="16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00000"/>
                </a:solidFill>
                <a:effectLst/>
                <a:uLnTx/>
                <a:uFillTx/>
                <a:latin typeface="Calibri"/>
                <a:ea typeface="Calibri"/>
                <a:cs typeface="Calibri"/>
                <a:sym typeface="Calibri"/>
              </a:rPr>
              <a:t>The separate process will take about half hour, we can observe the result directly from the sensor after the separating process is done.</a:t>
            </a:r>
            <a:endParaRPr kumimoji="0" sz="16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00000"/>
                </a:solidFill>
                <a:effectLst/>
                <a:uLnTx/>
                <a:uFillTx/>
                <a:latin typeface="Calibri"/>
                <a:ea typeface="Calibri"/>
                <a:cs typeface="Calibri"/>
                <a:sym typeface="Calibri"/>
              </a:rPr>
              <a:t>We are expect to see the different colors of the dye for improving the separate process is successful.</a:t>
            </a:r>
            <a:endParaRPr kumimoji="0" sz="16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a:ln>
                  <a:noFill/>
                </a:ln>
                <a:solidFill>
                  <a:srgbClr val="FF0000"/>
                </a:solidFill>
                <a:effectLst/>
                <a:uLnTx/>
                <a:uFillTx/>
                <a:latin typeface="Calibri"/>
                <a:ea typeface="Calibri"/>
                <a:cs typeface="Calibri"/>
                <a:sym typeface="Calibri"/>
              </a:rPr>
              <a:t>Attention: Don’t touch the sensor by fingers during the experiment</a:t>
            </a:r>
            <a:endParaRPr kumimoji="0" sz="1600" b="1" i="0" u="none" strike="noStrike" kern="0" cap="none" spc="0" normalizeH="0" baseline="0" noProof="0">
              <a:ln>
                <a:noFill/>
              </a:ln>
              <a:solidFill>
                <a:srgbClr val="FF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212" name="Google Shape;212;g7b65c8bd94_5_51"/>
          <p:cNvPicPr preferRelativeResize="0"/>
          <p:nvPr/>
        </p:nvPicPr>
        <p:blipFill>
          <a:blip r:embed="rId3">
            <a:alphaModFix/>
          </a:blip>
          <a:stretch>
            <a:fillRect/>
          </a:stretch>
        </p:blipFill>
        <p:spPr>
          <a:xfrm>
            <a:off x="7544750" y="2231475"/>
            <a:ext cx="4393250" cy="21335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29"/>
        <p:cNvGrpSpPr/>
        <p:nvPr/>
      </p:nvGrpSpPr>
      <p:grpSpPr>
        <a:xfrm>
          <a:off x="0" y="0"/>
          <a:ext cx="0" cy="0"/>
          <a:chOff x="0" y="0"/>
          <a:chExt cx="0" cy="0"/>
        </a:xfrm>
      </p:grpSpPr>
      <p:sp>
        <p:nvSpPr>
          <p:cNvPr id="130" name="Google Shape;130;p6"/>
          <p:cNvSpPr txBox="1">
            <a:spLocks noGrp="1"/>
          </p:cNvSpPr>
          <p:nvPr>
            <p:ph type="title"/>
          </p:nvPr>
        </p:nvSpPr>
        <p:spPr>
          <a:xfrm>
            <a:off x="421025" y="53525"/>
            <a:ext cx="9561300" cy="1143000"/>
          </a:xfrm>
          <a:prstGeom prst="rect">
            <a:avLst/>
          </a:prstGeom>
          <a:noFill/>
          <a:ln>
            <a:noFill/>
          </a:ln>
        </p:spPr>
        <p:txBody>
          <a:bodyPr spcFirstLastPara="1" wrap="square" lIns="91425" tIns="45700" rIns="91425" bIns="91425" anchor="b" anchorCtr="0">
            <a:normAutofit/>
          </a:bodyPr>
          <a:lstStyle/>
          <a:p>
            <a:pPr marL="0" lvl="0" indent="0" algn="l" rtl="0">
              <a:lnSpc>
                <a:spcPct val="100000"/>
              </a:lnSpc>
              <a:spcBef>
                <a:spcPts val="0"/>
              </a:spcBef>
              <a:spcAft>
                <a:spcPts val="0"/>
              </a:spcAft>
              <a:buSzPts val="4000"/>
              <a:buNone/>
            </a:pPr>
            <a:r>
              <a:rPr lang="en-US" sz="3500" b="1">
                <a:solidFill>
                  <a:schemeClr val="dk1"/>
                </a:solidFill>
                <a:latin typeface="Calibri"/>
                <a:ea typeface="Calibri"/>
                <a:cs typeface="Calibri"/>
                <a:sym typeface="Calibri"/>
              </a:rPr>
              <a:t>Design process</a:t>
            </a:r>
            <a:endParaRPr/>
          </a:p>
        </p:txBody>
      </p:sp>
      <p:sp>
        <p:nvSpPr>
          <p:cNvPr id="131" name="Google Shape;131;p6"/>
          <p:cNvSpPr txBox="1">
            <a:spLocks noGrp="1"/>
          </p:cNvSpPr>
          <p:nvPr>
            <p:ph type="body" idx="1"/>
          </p:nvPr>
        </p:nvSpPr>
        <p:spPr>
          <a:xfrm>
            <a:off x="578175" y="1076875"/>
            <a:ext cx="11729100" cy="672000"/>
          </a:xfrm>
          <a:prstGeom prst="rect">
            <a:avLst/>
          </a:prstGeom>
          <a:noFill/>
          <a:ln>
            <a:noFill/>
          </a:ln>
        </p:spPr>
        <p:txBody>
          <a:bodyPr spcFirstLastPara="1" wrap="square" lIns="91425" tIns="45700" rIns="91425" bIns="45700" anchor="b" anchorCtr="0">
            <a:noAutofit/>
          </a:bodyPr>
          <a:lstStyle/>
          <a:p>
            <a:pPr marL="457200" lvl="0" indent="-358140" algn="l" rtl="0">
              <a:lnSpc>
                <a:spcPct val="100000"/>
              </a:lnSpc>
              <a:spcBef>
                <a:spcPts val="580"/>
              </a:spcBef>
              <a:spcAft>
                <a:spcPts val="0"/>
              </a:spcAft>
              <a:buClr>
                <a:srgbClr val="000000"/>
              </a:buClr>
              <a:buSzPts val="2040"/>
              <a:buFont typeface="Calibri"/>
              <a:buChar char="❖"/>
            </a:pPr>
            <a:r>
              <a:rPr lang="en-US">
                <a:solidFill>
                  <a:srgbClr val="000000"/>
                </a:solidFill>
                <a:latin typeface="Calibri"/>
                <a:ea typeface="Calibri"/>
                <a:cs typeface="Calibri"/>
                <a:sym typeface="Calibri"/>
              </a:rPr>
              <a:t>Principle of Chromatography and experiments using dye</a:t>
            </a:r>
            <a:endParaRPr>
              <a:solidFill>
                <a:srgbClr val="000000"/>
              </a:solidFill>
              <a:latin typeface="Calibri"/>
              <a:ea typeface="Calibri"/>
              <a:cs typeface="Calibri"/>
              <a:sym typeface="Calibri"/>
            </a:endParaRPr>
          </a:p>
        </p:txBody>
      </p:sp>
      <p:pic>
        <p:nvPicPr>
          <p:cNvPr id="132" name="Google Shape;132;p6" title="My Video.mp4">
            <a:hlinkClick r:id="rId3"/>
          </p:cNvPr>
          <p:cNvPicPr preferRelativeResize="0"/>
          <p:nvPr/>
        </p:nvPicPr>
        <p:blipFill>
          <a:blip r:embed="rId4">
            <a:alphaModFix/>
          </a:blip>
          <a:stretch>
            <a:fillRect/>
          </a:stretch>
        </p:blipFill>
        <p:spPr>
          <a:xfrm>
            <a:off x="1402969" y="1748875"/>
            <a:ext cx="8541024" cy="480432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217"/>
        <p:cNvGrpSpPr/>
        <p:nvPr/>
      </p:nvGrpSpPr>
      <p:grpSpPr>
        <a:xfrm>
          <a:off x="0" y="0"/>
          <a:ext cx="0" cy="0"/>
          <a:chOff x="0" y="0"/>
          <a:chExt cx="0" cy="0"/>
        </a:xfrm>
      </p:grpSpPr>
      <p:sp>
        <p:nvSpPr>
          <p:cNvPr id="218" name="Google Shape;218;g7b65c8bd94_5_68"/>
          <p:cNvSpPr txBox="1"/>
          <p:nvPr/>
        </p:nvSpPr>
        <p:spPr>
          <a:xfrm>
            <a:off x="195075" y="186225"/>
            <a:ext cx="11383500" cy="58827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500" b="1" i="0" u="none" strike="noStrike" kern="0" cap="none" spc="0" normalizeH="0" baseline="0" noProof="0">
                <a:ln>
                  <a:noFill/>
                </a:ln>
                <a:solidFill>
                  <a:srgbClr val="31394D"/>
                </a:solidFill>
                <a:effectLst/>
                <a:uLnTx/>
                <a:uFillTx/>
                <a:latin typeface="Calibri"/>
                <a:ea typeface="Calibri"/>
                <a:cs typeface="Calibri"/>
                <a:sym typeface="Calibri"/>
              </a:rPr>
              <a:t>Design process</a:t>
            </a:r>
            <a:endParaRPr kumimoji="0" sz="3500" b="1" i="0" u="none" strike="noStrike" kern="0" cap="none" spc="0" normalizeH="0" baseline="0" noProof="0">
              <a:ln>
                <a:noFill/>
              </a:ln>
              <a:solidFill>
                <a:srgbClr val="31394D"/>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500" b="1" i="0" u="none" strike="noStrike" kern="0" cap="none" spc="0" normalizeH="0" baseline="0" noProof="0">
              <a:ln>
                <a:noFill/>
              </a:ln>
              <a:solidFill>
                <a:srgbClr val="31394D"/>
              </a:solidFill>
              <a:effectLst/>
              <a:uLnTx/>
              <a:uFillTx/>
              <a:latin typeface="Calibri"/>
              <a:ea typeface="Calibri"/>
              <a:cs typeface="Calibri"/>
              <a:sym typeface="Calibri"/>
            </a:endParaRPr>
          </a:p>
          <a:p>
            <a:pPr marL="457200" marR="0" lvl="0" indent="-450850" algn="l" defTabSz="914400" rtl="0" eaLnBrk="1" fontAlgn="auto" latinLnBrk="0" hangingPunct="1">
              <a:lnSpc>
                <a:spcPct val="100000"/>
              </a:lnSpc>
              <a:spcBef>
                <a:spcPts val="580"/>
              </a:spcBef>
              <a:spcAft>
                <a:spcPts val="0"/>
              </a:spcAft>
              <a:buClr>
                <a:srgbClr val="31394D"/>
              </a:buClr>
              <a:buSzPts val="3500"/>
              <a:buFont typeface="Calibri"/>
              <a:buChar char="❖"/>
              <a:tabLst/>
              <a:defRPr/>
            </a:pPr>
            <a:r>
              <a:rPr kumimoji="0" lang="en-US" sz="2400" b="1" i="0" u="none" strike="noStrike" kern="0" cap="none" spc="0" normalizeH="0" baseline="0" noProof="0">
                <a:ln>
                  <a:noFill/>
                </a:ln>
                <a:solidFill>
                  <a:srgbClr val="31394D"/>
                </a:solidFill>
                <a:effectLst/>
                <a:uLnTx/>
                <a:uFillTx/>
                <a:latin typeface="Libre Franklin"/>
                <a:ea typeface="Libre Franklin"/>
                <a:cs typeface="Libre Franklin"/>
                <a:sym typeface="Libre Franklin"/>
              </a:rPr>
              <a:t>ESP32-CAM</a:t>
            </a:r>
            <a:endParaRPr kumimoji="0" sz="2400" b="1" i="0" u="none" strike="noStrike" kern="0" cap="none" spc="0" normalizeH="0" baseline="0" noProof="0">
              <a:ln>
                <a:noFill/>
              </a:ln>
              <a:solidFill>
                <a:srgbClr val="31394D"/>
              </a:solidFill>
              <a:effectLst/>
              <a:uLnTx/>
              <a:uFillTx/>
              <a:latin typeface="Libre Franklin"/>
              <a:ea typeface="Libre Franklin"/>
              <a:cs typeface="Libre Franklin"/>
              <a:sym typeface="Libre Franklin"/>
            </a:endParaRPr>
          </a:p>
          <a:p>
            <a:pPr marL="457200" marR="0" lvl="0" indent="0" algn="l" defTabSz="914400" rtl="0" eaLnBrk="1" fontAlgn="auto" latinLnBrk="0" hangingPunct="1">
              <a:lnSpc>
                <a:spcPct val="100000"/>
              </a:lnSpc>
              <a:spcBef>
                <a:spcPts val="580"/>
              </a:spcBef>
              <a:spcAft>
                <a:spcPts val="0"/>
              </a:spcAft>
              <a:buClr>
                <a:srgbClr val="000000"/>
              </a:buClr>
              <a:buSzTx/>
              <a:buFont typeface="Arial"/>
              <a:buNone/>
              <a:tabLst/>
              <a:defRPr/>
            </a:pPr>
            <a:endParaRPr kumimoji="0" sz="2400" b="1" i="0" u="none" strike="noStrike" kern="0" cap="none" spc="0" normalizeH="0" baseline="0" noProof="0">
              <a:ln>
                <a:noFill/>
              </a:ln>
              <a:solidFill>
                <a:srgbClr val="31394D"/>
              </a:solidFill>
              <a:effectLst/>
              <a:uLnTx/>
              <a:uFillTx/>
              <a:latin typeface="Libre Franklin"/>
              <a:ea typeface="Libre Franklin"/>
              <a:cs typeface="Libre Franklin"/>
              <a:sym typeface="Libre Franklin"/>
            </a:endParaRPr>
          </a:p>
          <a:p>
            <a:pPr marL="457200" marR="0" lvl="0" indent="-330200" algn="l" defTabSz="914400" rtl="0" eaLnBrk="1" fontAlgn="auto" latinLnBrk="0" hangingPunct="1">
              <a:lnSpc>
                <a:spcPct val="100000"/>
              </a:lnSpc>
              <a:spcBef>
                <a:spcPts val="580"/>
              </a:spcBef>
              <a:spcAft>
                <a:spcPts val="0"/>
              </a:spcAft>
              <a:buClr>
                <a:srgbClr val="31394D"/>
              </a:buClr>
              <a:buSzPts val="1600"/>
              <a:buFont typeface="Calibri"/>
              <a:buChar char="●"/>
              <a:tabLst/>
              <a:defRPr/>
            </a:pPr>
            <a:r>
              <a:rPr kumimoji="0" lang="en-US" sz="1600" b="0" i="0" u="none" strike="noStrike" kern="0" cap="none" spc="0" normalizeH="0" baseline="0" noProof="0">
                <a:ln>
                  <a:noFill/>
                </a:ln>
                <a:solidFill>
                  <a:srgbClr val="31394D"/>
                </a:solidFill>
                <a:effectLst/>
                <a:uLnTx/>
                <a:uFillTx/>
                <a:latin typeface="Calibri"/>
                <a:ea typeface="Calibri"/>
                <a:cs typeface="Calibri"/>
                <a:sym typeface="Calibri"/>
              </a:rPr>
              <a:t>The ESP32 camera is a small and cheap camera module that cost around $9.</a:t>
            </a:r>
            <a:endParaRPr kumimoji="0" sz="1600" b="0" i="0" u="none" strike="noStrike" kern="0" cap="none" spc="0" normalizeH="0" baseline="0" noProof="0">
              <a:ln>
                <a:noFill/>
              </a:ln>
              <a:solidFill>
                <a:srgbClr val="31394D"/>
              </a:solidFill>
              <a:effectLst/>
              <a:uLnTx/>
              <a:uFillTx/>
              <a:latin typeface="Calibri"/>
              <a:ea typeface="Calibri"/>
              <a:cs typeface="Calibri"/>
              <a:sym typeface="Calibri"/>
            </a:endParaRPr>
          </a:p>
          <a:p>
            <a:pPr marL="914400" marR="0" lvl="0" indent="0" algn="l" defTabSz="914400" rtl="0" eaLnBrk="1" fontAlgn="auto" latinLnBrk="0" hangingPunct="1">
              <a:lnSpc>
                <a:spcPct val="100000"/>
              </a:lnSpc>
              <a:spcBef>
                <a:spcPts val="580"/>
              </a:spcBef>
              <a:spcAft>
                <a:spcPts val="0"/>
              </a:spcAft>
              <a:buClr>
                <a:srgbClr val="000000"/>
              </a:buClr>
              <a:buSzTx/>
              <a:buFont typeface="Arial"/>
              <a:buNone/>
              <a:tabLst/>
              <a:defRPr/>
            </a:pPr>
            <a:endParaRPr kumimoji="0" sz="1600" b="0" i="0" u="none" strike="noStrike" kern="0" cap="none" spc="0" normalizeH="0" baseline="0" noProof="0">
              <a:ln>
                <a:noFill/>
              </a:ln>
              <a:solidFill>
                <a:srgbClr val="31394D"/>
              </a:solidFill>
              <a:effectLst/>
              <a:uLnTx/>
              <a:uFillTx/>
              <a:latin typeface="Calibri"/>
              <a:ea typeface="Calibri"/>
              <a:cs typeface="Calibri"/>
              <a:sym typeface="Calibri"/>
            </a:endParaRPr>
          </a:p>
          <a:p>
            <a:pPr marL="457200" marR="0" lvl="0" indent="-330200" algn="l" defTabSz="914400" rtl="0" eaLnBrk="1" fontAlgn="auto" latinLnBrk="0" hangingPunct="1">
              <a:lnSpc>
                <a:spcPct val="100000"/>
              </a:lnSpc>
              <a:spcBef>
                <a:spcPts val="580"/>
              </a:spcBef>
              <a:spcAft>
                <a:spcPts val="0"/>
              </a:spcAft>
              <a:buClr>
                <a:srgbClr val="31394D"/>
              </a:buClr>
              <a:buSzPts val="1600"/>
              <a:buFont typeface="Calibri"/>
              <a:buChar char="●"/>
              <a:tabLst/>
              <a:defRPr/>
            </a:pPr>
            <a:r>
              <a:rPr kumimoji="0" lang="en-US" sz="1600" b="0" i="0" u="none" strike="noStrike" kern="0" cap="none" spc="0" normalizeH="0" baseline="0" noProof="0">
                <a:ln>
                  <a:noFill/>
                </a:ln>
                <a:solidFill>
                  <a:srgbClr val="31394D"/>
                </a:solidFill>
                <a:effectLst/>
                <a:uLnTx/>
                <a:uFillTx/>
                <a:latin typeface="Calibri"/>
                <a:ea typeface="Calibri"/>
                <a:cs typeface="Calibri"/>
                <a:sym typeface="Calibri"/>
              </a:rPr>
              <a:t>It has 2Mp resolution camera, wifi capability, 520kB built-in SRAM and SD card slot to store data onboard.</a:t>
            </a:r>
            <a:endParaRPr kumimoji="0" sz="1600" b="0" i="0" u="none" strike="noStrike" kern="0" cap="none" spc="0" normalizeH="0" baseline="0" noProof="0">
              <a:ln>
                <a:noFill/>
              </a:ln>
              <a:solidFill>
                <a:srgbClr val="31394D"/>
              </a:solidFill>
              <a:effectLst/>
              <a:uLnTx/>
              <a:uFillTx/>
              <a:latin typeface="Calibri"/>
              <a:ea typeface="Calibri"/>
              <a:cs typeface="Calibri"/>
              <a:sym typeface="Calibri"/>
            </a:endParaRPr>
          </a:p>
        </p:txBody>
      </p:sp>
      <p:pic>
        <p:nvPicPr>
          <p:cNvPr id="219" name="Google Shape;219;g7b65c8bd94_5_68"/>
          <p:cNvPicPr preferRelativeResize="0"/>
          <p:nvPr/>
        </p:nvPicPr>
        <p:blipFill>
          <a:blip r:embed="rId3">
            <a:alphaModFix/>
          </a:blip>
          <a:stretch>
            <a:fillRect/>
          </a:stretch>
        </p:blipFill>
        <p:spPr>
          <a:xfrm>
            <a:off x="4519647" y="3779725"/>
            <a:ext cx="2466975" cy="21050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224"/>
        <p:cNvGrpSpPr/>
        <p:nvPr/>
      </p:nvGrpSpPr>
      <p:grpSpPr>
        <a:xfrm>
          <a:off x="0" y="0"/>
          <a:ext cx="0" cy="0"/>
          <a:chOff x="0" y="0"/>
          <a:chExt cx="0" cy="0"/>
        </a:xfrm>
      </p:grpSpPr>
      <p:sp>
        <p:nvSpPr>
          <p:cNvPr id="225" name="Google Shape;225;g7b65c8bd94_5_75"/>
          <p:cNvSpPr txBox="1"/>
          <p:nvPr/>
        </p:nvSpPr>
        <p:spPr>
          <a:xfrm>
            <a:off x="501025" y="404825"/>
            <a:ext cx="10963200" cy="7692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31394D"/>
              </a:buClr>
              <a:buSzPts val="1100"/>
              <a:buFont typeface="Arial"/>
              <a:buNone/>
              <a:tabLst/>
              <a:defRPr/>
            </a:pPr>
            <a:r>
              <a:rPr kumimoji="0" lang="en-US" sz="3500" b="1" i="0" u="none" strike="noStrike" kern="0" cap="none" spc="0" normalizeH="0" baseline="0" noProof="0">
                <a:ln>
                  <a:noFill/>
                </a:ln>
                <a:solidFill>
                  <a:srgbClr val="31394D"/>
                </a:solidFill>
                <a:effectLst/>
                <a:uLnTx/>
                <a:uFillTx/>
                <a:latin typeface="Calibri"/>
                <a:ea typeface="Calibri"/>
                <a:cs typeface="Calibri"/>
                <a:sym typeface="Calibri"/>
              </a:rPr>
              <a:t>Design process</a:t>
            </a:r>
            <a:endParaRPr kumimoji="0" sz="1400" b="0" i="0" u="none" strike="noStrike" kern="0" cap="none" spc="0" normalizeH="0" baseline="0" noProof="0">
              <a:ln>
                <a:noFill/>
              </a:ln>
              <a:solidFill>
                <a:srgbClr val="000000"/>
              </a:solidFill>
              <a:effectLst/>
              <a:uLnTx/>
              <a:uFillTx/>
              <a:latin typeface="Libre Baskerville"/>
              <a:ea typeface="Libre Baskerville"/>
              <a:cs typeface="Libre Baskerville"/>
              <a:sym typeface="Libre Baskerville"/>
            </a:endParaRPr>
          </a:p>
        </p:txBody>
      </p:sp>
      <p:sp>
        <p:nvSpPr>
          <p:cNvPr id="226" name="Google Shape;226;g7b65c8bd94_5_75"/>
          <p:cNvSpPr txBox="1"/>
          <p:nvPr/>
        </p:nvSpPr>
        <p:spPr>
          <a:xfrm>
            <a:off x="436225" y="1275002"/>
            <a:ext cx="10704000" cy="5376300"/>
          </a:xfrm>
          <a:prstGeom prst="rect">
            <a:avLst/>
          </a:prstGeom>
          <a:noFill/>
          <a:ln>
            <a:noFill/>
          </a:ln>
        </p:spPr>
        <p:txBody>
          <a:bodyPr spcFirstLastPara="1" wrap="square" lIns="91425" tIns="91425" rIns="91425" bIns="91425" anchor="t" anchorCtr="0">
            <a:noAutofit/>
          </a:bodyPr>
          <a:lstStyle/>
          <a:p>
            <a:pPr marL="457200" marR="0" lvl="0" indent="-381000" algn="l" defTabSz="914400" rtl="0" eaLnBrk="1" fontAlgn="auto" latinLnBrk="0" hangingPunct="1">
              <a:lnSpc>
                <a:spcPct val="100000"/>
              </a:lnSpc>
              <a:spcBef>
                <a:spcPts val="0"/>
              </a:spcBef>
              <a:spcAft>
                <a:spcPts val="0"/>
              </a:spcAft>
              <a:buClr>
                <a:srgbClr val="000000"/>
              </a:buClr>
              <a:buSzPts val="2400"/>
              <a:buFont typeface="Libre Baskerville"/>
              <a:buChar char="❖"/>
              <a:tabLst/>
              <a:defRPr/>
            </a:pPr>
            <a:r>
              <a:rPr kumimoji="0" lang="en-US" sz="2400" b="1" i="0" u="none" strike="noStrike" kern="0" cap="none" spc="0" normalizeH="0" baseline="0" noProof="0">
                <a:ln>
                  <a:noFill/>
                </a:ln>
                <a:solidFill>
                  <a:srgbClr val="000000"/>
                </a:solidFill>
                <a:effectLst/>
                <a:uLnTx/>
                <a:uFillTx/>
                <a:latin typeface="Libre Baskerville"/>
                <a:ea typeface="Libre Baskerville"/>
                <a:cs typeface="Libre Baskerville"/>
                <a:sym typeface="Libre Baskerville"/>
              </a:rPr>
              <a:t>Programing the ESP32-CAM using FTDI programmer</a:t>
            </a:r>
            <a:endParaRPr kumimoji="0" sz="2400" b="1" i="0" u="none" strike="noStrike" kern="0" cap="none" spc="0" normalizeH="0" baseline="0" noProof="0">
              <a:ln>
                <a:noFill/>
              </a:ln>
              <a:solidFill>
                <a:srgbClr val="000000"/>
              </a:solidFill>
              <a:effectLst/>
              <a:uLnTx/>
              <a:uFillTx/>
              <a:latin typeface="Libre Baskerville"/>
              <a:ea typeface="Libre Baskerville"/>
              <a:cs typeface="Libre Baskerville"/>
              <a:sym typeface="Libre Baskerville"/>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1" i="0" u="none" strike="noStrike" kern="0" cap="none" spc="0" normalizeH="0" baseline="0" noProof="0">
              <a:ln>
                <a:noFill/>
              </a:ln>
              <a:solidFill>
                <a:srgbClr val="000000"/>
              </a:solidFill>
              <a:effectLst/>
              <a:uLnTx/>
              <a:uFillTx/>
              <a:latin typeface="Libre Baskerville"/>
              <a:ea typeface="Libre Baskerville"/>
              <a:cs typeface="Libre Baskerville"/>
              <a:sym typeface="Libre Baskerville"/>
            </a:endParaRPr>
          </a:p>
          <a:p>
            <a:pPr marL="457200" marR="0" lvl="0" indent="-330200" algn="l" defTabSz="914400" rtl="0" eaLnBrk="1" fontAlgn="auto" latinLnBrk="0" hangingPunct="1">
              <a:lnSpc>
                <a:spcPct val="100000"/>
              </a:lnSpc>
              <a:spcBef>
                <a:spcPts val="0"/>
              </a:spcBef>
              <a:spcAft>
                <a:spcPts val="0"/>
              </a:spcAft>
              <a:buClr>
                <a:srgbClr val="000000"/>
              </a:buClr>
              <a:buSzPts val="1600"/>
              <a:buFont typeface="Calibri"/>
              <a:buChar char="●"/>
              <a:tabLst/>
              <a:defRPr/>
            </a:pPr>
            <a:r>
              <a:rPr kumimoji="0" lang="en-US" sz="1600" b="0" i="0" u="none" strike="noStrike" kern="0" cap="none" spc="0" normalizeH="0" baseline="0" noProof="0">
                <a:ln>
                  <a:noFill/>
                </a:ln>
                <a:solidFill>
                  <a:srgbClr val="000000"/>
                </a:solidFill>
                <a:effectLst/>
                <a:uLnTx/>
                <a:uFillTx/>
                <a:latin typeface="Calibri"/>
                <a:ea typeface="Calibri"/>
                <a:cs typeface="Calibri"/>
                <a:sym typeface="Calibri"/>
              </a:rPr>
              <a:t>FTDI is the device we used to program the ESP32-CAM</a:t>
            </a:r>
            <a:endParaRPr kumimoji="0" sz="16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330200" algn="l" defTabSz="914400" rtl="0" eaLnBrk="1" fontAlgn="auto" latinLnBrk="0" hangingPunct="1">
              <a:lnSpc>
                <a:spcPct val="100000"/>
              </a:lnSpc>
              <a:spcBef>
                <a:spcPts val="0"/>
              </a:spcBef>
              <a:spcAft>
                <a:spcPts val="0"/>
              </a:spcAft>
              <a:buClr>
                <a:srgbClr val="000000"/>
              </a:buClr>
              <a:buSzPts val="1600"/>
              <a:buFont typeface="Calibri"/>
              <a:buChar char="●"/>
              <a:tabLst/>
              <a:defRPr/>
            </a:pPr>
            <a:r>
              <a:rPr kumimoji="0" lang="en-US" sz="1600" b="0" i="0" u="none" strike="noStrike" kern="0" cap="none" spc="0" normalizeH="0" baseline="0" noProof="0">
                <a:ln>
                  <a:noFill/>
                </a:ln>
                <a:solidFill>
                  <a:srgbClr val="000000"/>
                </a:solidFill>
                <a:effectLst/>
                <a:uLnTx/>
                <a:uFillTx/>
                <a:latin typeface="Calibri"/>
                <a:ea typeface="Calibri"/>
                <a:cs typeface="Calibri"/>
                <a:sym typeface="Calibri"/>
              </a:rPr>
              <a:t>It has 4 output: the ground, 5v power supply, TX abd RX</a:t>
            </a:r>
            <a:endParaRPr kumimoji="0" sz="16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227" name="Google Shape;227;g7b65c8bd94_5_75"/>
          <p:cNvPicPr preferRelativeResize="0"/>
          <p:nvPr/>
        </p:nvPicPr>
        <p:blipFill>
          <a:blip r:embed="rId3">
            <a:alphaModFix/>
          </a:blip>
          <a:stretch>
            <a:fillRect/>
          </a:stretch>
        </p:blipFill>
        <p:spPr>
          <a:xfrm>
            <a:off x="3029425" y="3712875"/>
            <a:ext cx="5084375" cy="2730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89"/>
        <p:cNvGrpSpPr/>
        <p:nvPr/>
      </p:nvGrpSpPr>
      <p:grpSpPr>
        <a:xfrm>
          <a:off x="0" y="0"/>
          <a:ext cx="0" cy="0"/>
          <a:chOff x="0" y="0"/>
          <a:chExt cx="0" cy="0"/>
        </a:xfrm>
      </p:grpSpPr>
      <p:sp>
        <p:nvSpPr>
          <p:cNvPr id="90" name="Google Shape;90;p2"/>
          <p:cNvSpPr txBox="1"/>
          <p:nvPr/>
        </p:nvSpPr>
        <p:spPr>
          <a:xfrm>
            <a:off x="419842" y="341304"/>
            <a:ext cx="4179570" cy="63090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500" b="1" i="0" u="none" strike="noStrike" kern="0" cap="none" spc="0" normalizeH="0" baseline="0" noProof="0">
                <a:ln>
                  <a:noFill/>
                </a:ln>
                <a:solidFill>
                  <a:srgbClr val="000000"/>
                </a:solidFill>
                <a:effectLst/>
                <a:uLnTx/>
                <a:uFillTx/>
                <a:latin typeface="Calibri"/>
                <a:ea typeface="Calibri"/>
                <a:cs typeface="Calibri"/>
                <a:sym typeface="Calibri"/>
              </a:rPr>
              <a:t>Problem statement:</a:t>
            </a:r>
            <a:endParaRPr kumimoji="0" sz="35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500" b="1"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1" name="Google Shape;91;p2"/>
          <p:cNvSpPr txBox="1"/>
          <p:nvPr/>
        </p:nvSpPr>
        <p:spPr>
          <a:xfrm>
            <a:off x="419850" y="1300075"/>
            <a:ext cx="11652600" cy="3805200"/>
          </a:xfrm>
          <a:prstGeom prst="rect">
            <a:avLst/>
          </a:prstGeom>
          <a:noFill/>
          <a:ln>
            <a:noFill/>
          </a:ln>
        </p:spPr>
        <p:txBody>
          <a:bodyPr spcFirstLastPara="1" wrap="square" lIns="91425" tIns="91425" rIns="91425" bIns="91425" anchor="t" anchorCtr="0">
            <a:noAutofit/>
          </a:bodyPr>
          <a:lstStyle/>
          <a:p>
            <a:pPr marL="457200" marR="0" lvl="0" indent="-330200" algn="l" defTabSz="914400" rtl="0" eaLnBrk="1" fontAlgn="auto" latinLnBrk="0" hangingPunct="1">
              <a:lnSpc>
                <a:spcPct val="100000"/>
              </a:lnSpc>
              <a:spcBef>
                <a:spcPts val="0"/>
              </a:spcBef>
              <a:spcAft>
                <a:spcPts val="0"/>
              </a:spcAft>
              <a:buClr>
                <a:srgbClr val="000000"/>
              </a:buClr>
              <a:buSzPts val="1600"/>
              <a:buFont typeface="Calibri"/>
              <a:buChar char="❖"/>
              <a:tabLst/>
              <a:defRPr/>
            </a:pPr>
            <a:r>
              <a:rPr kumimoji="0" lang="en-US" sz="1600" b="0" i="0" u="none" strike="noStrike" kern="0" cap="none" spc="0" normalizeH="0" baseline="0" noProof="0">
                <a:ln>
                  <a:noFill/>
                </a:ln>
                <a:solidFill>
                  <a:srgbClr val="000000"/>
                </a:solidFill>
                <a:effectLst/>
                <a:uLnTx/>
                <a:uFillTx/>
                <a:latin typeface="Calibri"/>
                <a:ea typeface="Calibri"/>
                <a:cs typeface="Calibri"/>
                <a:sym typeface="Calibri"/>
              </a:rPr>
              <a:t>The purpose of this research project is to design a system that can detect fentanyl in a mixture of chemicals by separating compounds. The system will use “thin layer chromatography” to separate the compounds using a 3D printed optical instrument that detects the existence of fentanyl</a:t>
            </a:r>
            <a:endParaRPr kumimoji="0" sz="16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330200" algn="l" defTabSz="914400" rtl="0" eaLnBrk="1" fontAlgn="auto" latinLnBrk="0" hangingPunct="1">
              <a:lnSpc>
                <a:spcPct val="100000"/>
              </a:lnSpc>
              <a:spcBef>
                <a:spcPts val="0"/>
              </a:spcBef>
              <a:spcAft>
                <a:spcPts val="0"/>
              </a:spcAft>
              <a:buClr>
                <a:srgbClr val="000000"/>
              </a:buClr>
              <a:buSzPts val="1600"/>
              <a:buFont typeface="Calibri"/>
              <a:buChar char="❖"/>
              <a:tabLst/>
              <a:defRPr/>
            </a:pPr>
            <a:r>
              <a:rPr kumimoji="0" lang="en-US" sz="1600" b="0" i="0" u="sng" strike="noStrike" kern="0" cap="none" spc="0" normalizeH="0" baseline="0" noProof="0">
                <a:ln>
                  <a:noFill/>
                </a:ln>
                <a:solidFill>
                  <a:srgbClr val="000000"/>
                </a:solidFill>
                <a:effectLst/>
                <a:uLnTx/>
                <a:uFillTx/>
                <a:latin typeface="Calibri"/>
                <a:ea typeface="Calibri"/>
                <a:cs typeface="Calibri"/>
                <a:sym typeface="Calibri"/>
              </a:rPr>
              <a:t>General Solution Approach: </a:t>
            </a:r>
            <a:r>
              <a:rPr kumimoji="0" lang="en-US" sz="1600" b="0" i="0" u="none" strike="noStrike" kern="0" cap="none" spc="0" normalizeH="0" baseline="0" noProof="0">
                <a:ln>
                  <a:noFill/>
                </a:ln>
                <a:solidFill>
                  <a:srgbClr val="000000"/>
                </a:solidFill>
                <a:effectLst/>
                <a:uLnTx/>
                <a:uFillTx/>
                <a:latin typeface="Calibri"/>
                <a:ea typeface="Calibri"/>
                <a:cs typeface="Calibri"/>
                <a:sym typeface="Calibri"/>
              </a:rPr>
              <a:t>The project is split into three smaller design tasks. </a:t>
            </a:r>
            <a:endParaRPr kumimoji="0" sz="16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330200" algn="l" defTabSz="914400" rtl="0" eaLnBrk="1" fontAlgn="auto" latinLnBrk="0" hangingPunct="1">
              <a:lnSpc>
                <a:spcPct val="100000"/>
              </a:lnSpc>
              <a:spcBef>
                <a:spcPts val="0"/>
              </a:spcBef>
              <a:spcAft>
                <a:spcPts val="0"/>
              </a:spcAft>
              <a:buClr>
                <a:srgbClr val="000000"/>
              </a:buClr>
              <a:buSzPts val="1600"/>
              <a:buFont typeface="Calibri"/>
              <a:buChar char="❖"/>
              <a:tabLst/>
              <a:defRPr/>
            </a:pPr>
            <a:r>
              <a:rPr kumimoji="0" lang="en-US" sz="1600" b="0" i="0" u="none" strike="noStrike" kern="0" cap="none" spc="0" normalizeH="0" baseline="0" noProof="0">
                <a:ln>
                  <a:noFill/>
                </a:ln>
                <a:solidFill>
                  <a:srgbClr val="000000"/>
                </a:solidFill>
                <a:effectLst/>
                <a:uLnTx/>
                <a:uFillTx/>
                <a:latin typeface="Calibri"/>
                <a:ea typeface="Calibri"/>
                <a:cs typeface="Calibri"/>
                <a:sym typeface="Calibri"/>
              </a:rPr>
              <a:t>The first task is to fabricate the chromatography paper and the GLAD(Glancing angle deposition) film. The task will be accomplished as follows: </a:t>
            </a:r>
            <a:endParaRPr kumimoji="0" sz="16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00000"/>
                </a:solidFill>
                <a:effectLst/>
                <a:uLnTx/>
                <a:uFillTx/>
                <a:latin typeface="Calibri"/>
                <a:ea typeface="Calibri"/>
                <a:cs typeface="Calibri"/>
                <a:sym typeface="Calibri"/>
              </a:rPr>
              <a:t>a) Research the appropriate material and solvent for mobile phase and stationary phase, to separate the fentanyl out from component obviously. </a:t>
            </a:r>
            <a:endParaRPr kumimoji="0" sz="16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00000"/>
                </a:solidFill>
                <a:effectLst/>
                <a:uLnTx/>
                <a:uFillTx/>
                <a:latin typeface="Calibri"/>
                <a:ea typeface="Calibri"/>
                <a:cs typeface="Calibri"/>
                <a:sym typeface="Calibri"/>
              </a:rPr>
              <a:t>b) Use glancing angle deposition to fabricate the ultra thin layer plate by electron beam. </a:t>
            </a:r>
            <a:endParaRPr kumimoji="0" sz="16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330200" algn="l" defTabSz="914400" rtl="0" eaLnBrk="1" fontAlgn="auto" latinLnBrk="0" hangingPunct="1">
              <a:lnSpc>
                <a:spcPct val="100000"/>
              </a:lnSpc>
              <a:spcBef>
                <a:spcPts val="0"/>
              </a:spcBef>
              <a:spcAft>
                <a:spcPts val="0"/>
              </a:spcAft>
              <a:buClr>
                <a:srgbClr val="000000"/>
              </a:buClr>
              <a:buSzPts val="1600"/>
              <a:buFont typeface="Calibri"/>
              <a:buChar char="❖"/>
              <a:tabLst/>
              <a:defRPr/>
            </a:pPr>
            <a:r>
              <a:rPr kumimoji="0" lang="en-US" sz="1600" b="0" i="0" u="none" strike="noStrike" kern="0" cap="none" spc="0" normalizeH="0" baseline="0" noProof="0">
                <a:ln>
                  <a:noFill/>
                </a:ln>
                <a:solidFill>
                  <a:srgbClr val="000000"/>
                </a:solidFill>
                <a:effectLst/>
                <a:uLnTx/>
                <a:uFillTx/>
                <a:latin typeface="Calibri"/>
                <a:ea typeface="Calibri"/>
                <a:cs typeface="Calibri"/>
                <a:sym typeface="Calibri"/>
              </a:rPr>
              <a:t>The second task is to test the chromatography based on paper and film created on the first task.</a:t>
            </a:r>
            <a:endParaRPr kumimoji="0" sz="16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00000"/>
                </a:solidFill>
                <a:effectLst/>
                <a:uLnTx/>
                <a:uFillTx/>
                <a:latin typeface="Calibri"/>
                <a:ea typeface="Calibri"/>
                <a:cs typeface="Calibri"/>
                <a:sym typeface="Calibri"/>
              </a:rPr>
              <a:t> c) Test the chromatography on GLAD film</a:t>
            </a:r>
            <a:endParaRPr kumimoji="0" sz="16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00000"/>
                </a:solidFill>
                <a:effectLst/>
                <a:uLnTx/>
                <a:uFillTx/>
                <a:latin typeface="Calibri"/>
                <a:ea typeface="Calibri"/>
                <a:cs typeface="Calibri"/>
                <a:sym typeface="Calibri"/>
              </a:rPr>
              <a:t> d) Test the chromatography on PC-GLAD </a:t>
            </a:r>
            <a:endParaRPr kumimoji="0" sz="16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330200" algn="l" defTabSz="914400" rtl="0" eaLnBrk="1" fontAlgn="auto" latinLnBrk="0" hangingPunct="1">
              <a:lnSpc>
                <a:spcPct val="100000"/>
              </a:lnSpc>
              <a:spcBef>
                <a:spcPts val="0"/>
              </a:spcBef>
              <a:spcAft>
                <a:spcPts val="0"/>
              </a:spcAft>
              <a:buClr>
                <a:srgbClr val="000000"/>
              </a:buClr>
              <a:buSzPts val="1600"/>
              <a:buFont typeface="Calibri"/>
              <a:buChar char="❖"/>
              <a:tabLst/>
              <a:defRPr/>
            </a:pPr>
            <a:r>
              <a:rPr kumimoji="0" lang="en-US" sz="1600" b="0" i="0" u="none" strike="noStrike" kern="0" cap="none" spc="0" normalizeH="0" baseline="0" noProof="0">
                <a:ln>
                  <a:noFill/>
                </a:ln>
                <a:solidFill>
                  <a:srgbClr val="000000"/>
                </a:solidFill>
                <a:effectLst/>
                <a:uLnTx/>
                <a:uFillTx/>
                <a:latin typeface="Calibri"/>
                <a:ea typeface="Calibri"/>
                <a:cs typeface="Calibri"/>
                <a:sym typeface="Calibri"/>
              </a:rPr>
              <a:t>The third task is to test the entire instrumentation system </a:t>
            </a:r>
            <a:endParaRPr kumimoji="0" sz="16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00000"/>
                </a:solidFill>
                <a:effectLst/>
                <a:uLnTx/>
                <a:uFillTx/>
                <a:latin typeface="Calibri"/>
                <a:ea typeface="Calibri"/>
                <a:cs typeface="Calibri"/>
                <a:sym typeface="Calibri"/>
              </a:rPr>
              <a:t>e) Test the system of instrumentation (data analysis)</a:t>
            </a:r>
            <a:endParaRPr kumimoji="0" sz="16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232"/>
        <p:cNvGrpSpPr/>
        <p:nvPr/>
      </p:nvGrpSpPr>
      <p:grpSpPr>
        <a:xfrm>
          <a:off x="0" y="0"/>
          <a:ext cx="0" cy="0"/>
          <a:chOff x="0" y="0"/>
          <a:chExt cx="0" cy="0"/>
        </a:xfrm>
      </p:grpSpPr>
      <p:sp>
        <p:nvSpPr>
          <p:cNvPr id="233" name="Google Shape;233;g7b65c8bd94_5_80"/>
          <p:cNvSpPr txBox="1"/>
          <p:nvPr/>
        </p:nvSpPr>
        <p:spPr>
          <a:xfrm>
            <a:off x="251025" y="255550"/>
            <a:ext cx="11765400" cy="6882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31394D"/>
              </a:buClr>
              <a:buSzPts val="1100"/>
              <a:buFont typeface="Arial"/>
              <a:buNone/>
              <a:tabLst/>
              <a:defRPr/>
            </a:pPr>
            <a:r>
              <a:rPr kumimoji="0" lang="en-US" sz="3500" b="1" i="0" u="none" strike="noStrike" kern="0" cap="none" spc="0" normalizeH="0" baseline="0" noProof="0">
                <a:ln>
                  <a:noFill/>
                </a:ln>
                <a:solidFill>
                  <a:srgbClr val="31394D"/>
                </a:solidFill>
                <a:effectLst/>
                <a:uLnTx/>
                <a:uFillTx/>
                <a:latin typeface="Calibri"/>
                <a:ea typeface="Calibri"/>
                <a:cs typeface="Calibri"/>
                <a:sym typeface="Calibri"/>
              </a:rPr>
              <a:t>Design process</a:t>
            </a:r>
            <a:endParaRPr kumimoji="0" sz="1400" b="0" i="0" u="none" strike="noStrike" kern="0" cap="none" spc="0" normalizeH="0" baseline="0" noProof="0">
              <a:ln>
                <a:noFill/>
              </a:ln>
              <a:solidFill>
                <a:srgbClr val="31394D"/>
              </a:solidFill>
              <a:effectLst/>
              <a:uLnTx/>
              <a:uFillTx/>
              <a:latin typeface="Libre Baskerville"/>
              <a:ea typeface="Libre Baskerville"/>
              <a:cs typeface="Libre Baskerville"/>
              <a:sym typeface="Libre Baskerville"/>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Libre Baskerville"/>
              <a:ea typeface="Libre Baskerville"/>
              <a:cs typeface="Libre Baskerville"/>
              <a:sym typeface="Libre Baskerville"/>
            </a:endParaRPr>
          </a:p>
        </p:txBody>
      </p:sp>
      <p:sp>
        <p:nvSpPr>
          <p:cNvPr id="234" name="Google Shape;234;g7b65c8bd94_5_80"/>
          <p:cNvSpPr txBox="1"/>
          <p:nvPr/>
        </p:nvSpPr>
        <p:spPr>
          <a:xfrm>
            <a:off x="152550" y="961775"/>
            <a:ext cx="11886900" cy="5230500"/>
          </a:xfrm>
          <a:prstGeom prst="rect">
            <a:avLst/>
          </a:prstGeom>
          <a:noFill/>
          <a:ln>
            <a:noFill/>
          </a:ln>
        </p:spPr>
        <p:txBody>
          <a:bodyPr spcFirstLastPara="1" wrap="square" lIns="91425" tIns="91425" rIns="91425" bIns="91425" anchor="t" anchorCtr="0">
            <a:noAutofit/>
          </a:bodyPr>
          <a:lstStyle/>
          <a:p>
            <a:pPr marL="457200" marR="0" lvl="0" indent="-381000" algn="l" defTabSz="914400" rtl="0" eaLnBrk="1" fontAlgn="auto" latinLnBrk="0" hangingPunct="1">
              <a:lnSpc>
                <a:spcPct val="100000"/>
              </a:lnSpc>
              <a:spcBef>
                <a:spcPts val="0"/>
              </a:spcBef>
              <a:spcAft>
                <a:spcPts val="0"/>
              </a:spcAft>
              <a:buClr>
                <a:srgbClr val="000000"/>
              </a:buClr>
              <a:buSzPts val="2400"/>
              <a:buFont typeface="Calibri"/>
              <a:buChar char="❖"/>
              <a:tabLst/>
              <a:defRPr/>
            </a:pPr>
            <a:r>
              <a:rPr kumimoji="0" lang="en-US" sz="2400" b="1" i="0" u="none" strike="noStrike" kern="0" cap="none" spc="0" normalizeH="0" baseline="0" noProof="0">
                <a:ln>
                  <a:noFill/>
                </a:ln>
                <a:solidFill>
                  <a:srgbClr val="000000"/>
                </a:solidFill>
                <a:effectLst/>
                <a:uLnTx/>
                <a:uFillTx/>
                <a:latin typeface="Calibri"/>
                <a:ea typeface="Calibri"/>
                <a:cs typeface="Calibri"/>
                <a:sym typeface="Calibri"/>
              </a:rPr>
              <a:t>How is the ESP32-CAM works?</a:t>
            </a:r>
            <a:endParaRPr kumimoji="0" sz="2400" b="1" i="0" u="none" strike="noStrike" kern="0" cap="none" spc="0" normalizeH="0" baseline="0" noProof="0">
              <a:ln>
                <a:noFill/>
              </a:ln>
              <a:solidFill>
                <a:srgbClr val="000000"/>
              </a:solidFill>
              <a:effectLst/>
              <a:uLnTx/>
              <a:uFillTx/>
              <a:latin typeface="Calibri"/>
              <a:ea typeface="Calibri"/>
              <a:cs typeface="Calibri"/>
              <a:sym typeface="Calibri"/>
            </a:endParaRPr>
          </a:p>
          <a:p>
            <a:pPr marL="91440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1" i="0" u="none" strike="noStrike" kern="0" cap="none" spc="0" normalizeH="0" baseline="0" noProof="0">
              <a:ln>
                <a:noFill/>
              </a:ln>
              <a:solidFill>
                <a:srgbClr val="000000"/>
              </a:solidFill>
              <a:effectLst/>
              <a:uLnTx/>
              <a:uFillTx/>
              <a:latin typeface="Libre Baskerville"/>
              <a:ea typeface="Libre Baskerville"/>
              <a:cs typeface="Libre Baskerville"/>
              <a:sym typeface="Libre Baskerville"/>
            </a:endParaRPr>
          </a:p>
          <a:p>
            <a:pPr marL="457200" marR="0" lvl="0" indent="-330200" algn="l" defTabSz="914400" rtl="0" eaLnBrk="1" fontAlgn="auto" latinLnBrk="0" hangingPunct="1">
              <a:lnSpc>
                <a:spcPct val="100000"/>
              </a:lnSpc>
              <a:spcBef>
                <a:spcPts val="0"/>
              </a:spcBef>
              <a:spcAft>
                <a:spcPts val="0"/>
              </a:spcAft>
              <a:buClr>
                <a:srgbClr val="000000"/>
              </a:buClr>
              <a:buSzPts val="1600"/>
              <a:buFont typeface="Calibri"/>
              <a:buChar char="●"/>
              <a:tabLst/>
              <a:defRPr/>
            </a:pPr>
            <a:r>
              <a:rPr kumimoji="0" lang="en-US" sz="1600" b="0" i="0" u="none" strike="noStrike" kern="0" cap="none" spc="0" normalizeH="0" baseline="0" noProof="0">
                <a:ln>
                  <a:noFill/>
                </a:ln>
                <a:solidFill>
                  <a:srgbClr val="000000"/>
                </a:solidFill>
                <a:effectLst/>
                <a:uLnTx/>
                <a:uFillTx/>
                <a:latin typeface="Calibri"/>
                <a:ea typeface="Calibri"/>
                <a:cs typeface="Calibri"/>
                <a:sym typeface="Calibri"/>
              </a:rPr>
              <a:t>Connect the ESP32 to computer via the FTDI, and upload the code provided by the manufacturer from arduino IDE.</a:t>
            </a:r>
            <a:endParaRPr kumimoji="0" sz="1600" b="0" i="0" u="none" strike="noStrike" kern="0" cap="none" spc="0" normalizeH="0" baseline="0" noProof="0">
              <a:ln>
                <a:noFill/>
              </a:ln>
              <a:solidFill>
                <a:srgbClr val="000000"/>
              </a:solidFill>
              <a:effectLst/>
              <a:uLnTx/>
              <a:uFillTx/>
              <a:latin typeface="Calibri"/>
              <a:ea typeface="Calibri"/>
              <a:cs typeface="Calibri"/>
              <a:sym typeface="Calibri"/>
            </a:endParaRPr>
          </a:p>
          <a:p>
            <a:pPr marL="137160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330200" algn="l" defTabSz="914400" rtl="0" eaLnBrk="1" fontAlgn="auto" latinLnBrk="0" hangingPunct="1">
              <a:lnSpc>
                <a:spcPct val="100000"/>
              </a:lnSpc>
              <a:spcBef>
                <a:spcPts val="0"/>
              </a:spcBef>
              <a:spcAft>
                <a:spcPts val="0"/>
              </a:spcAft>
              <a:buClr>
                <a:srgbClr val="000000"/>
              </a:buClr>
              <a:buSzPts val="1600"/>
              <a:buFont typeface="Calibri"/>
              <a:buChar char="●"/>
              <a:tabLst/>
              <a:defRPr/>
            </a:pPr>
            <a:r>
              <a:rPr kumimoji="0" lang="en-US" sz="1600" b="0" i="0" u="none" strike="noStrike" kern="0" cap="none" spc="0" normalizeH="0" baseline="0" noProof="0">
                <a:ln>
                  <a:noFill/>
                </a:ln>
                <a:solidFill>
                  <a:srgbClr val="000000"/>
                </a:solidFill>
                <a:effectLst/>
                <a:uLnTx/>
                <a:uFillTx/>
                <a:latin typeface="Calibri"/>
                <a:ea typeface="Calibri"/>
                <a:cs typeface="Calibri"/>
                <a:sym typeface="Calibri"/>
              </a:rPr>
              <a:t>The ESP32 should be connected to the same network of the device it should stream data into.</a:t>
            </a:r>
            <a:endParaRPr kumimoji="0" sz="1600" b="0" i="0" u="none" strike="noStrike" kern="0" cap="none" spc="0" normalizeH="0" baseline="0" noProof="0">
              <a:ln>
                <a:noFill/>
              </a:ln>
              <a:solidFill>
                <a:srgbClr val="000000"/>
              </a:solidFill>
              <a:effectLst/>
              <a:uLnTx/>
              <a:uFillTx/>
              <a:latin typeface="Calibri"/>
              <a:ea typeface="Calibri"/>
              <a:cs typeface="Calibri"/>
              <a:sym typeface="Calibri"/>
            </a:endParaRPr>
          </a:p>
          <a:p>
            <a:pPr marL="137160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Libre Baskerville"/>
              <a:ea typeface="Libre Baskerville"/>
              <a:cs typeface="Libre Baskerville"/>
              <a:sym typeface="Libre Baskerville"/>
            </a:endParaRPr>
          </a:p>
          <a:p>
            <a:pPr marL="91440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Libre Baskerville"/>
              <a:ea typeface="Libre Baskerville"/>
              <a:cs typeface="Libre Baskerville"/>
              <a:sym typeface="Libre Baskerville"/>
            </a:endParaRPr>
          </a:p>
        </p:txBody>
      </p:sp>
      <p:pic>
        <p:nvPicPr>
          <p:cNvPr id="235" name="Google Shape;235;g7b65c8bd94_5_80"/>
          <p:cNvPicPr preferRelativeResize="0"/>
          <p:nvPr/>
        </p:nvPicPr>
        <p:blipFill>
          <a:blip r:embed="rId3">
            <a:alphaModFix/>
          </a:blip>
          <a:stretch>
            <a:fillRect/>
          </a:stretch>
        </p:blipFill>
        <p:spPr>
          <a:xfrm>
            <a:off x="1024200" y="3519000"/>
            <a:ext cx="2983725" cy="2691300"/>
          </a:xfrm>
          <a:prstGeom prst="rect">
            <a:avLst/>
          </a:prstGeom>
          <a:noFill/>
          <a:ln>
            <a:noFill/>
          </a:ln>
        </p:spPr>
      </p:pic>
      <p:pic>
        <p:nvPicPr>
          <p:cNvPr id="236" name="Google Shape;236;g7b65c8bd94_5_80"/>
          <p:cNvPicPr preferRelativeResize="0"/>
          <p:nvPr/>
        </p:nvPicPr>
        <p:blipFill>
          <a:blip r:embed="rId4">
            <a:alphaModFix/>
          </a:blip>
          <a:stretch>
            <a:fillRect/>
          </a:stretch>
        </p:blipFill>
        <p:spPr>
          <a:xfrm>
            <a:off x="6821750" y="3519000"/>
            <a:ext cx="4416625" cy="28989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241"/>
        <p:cNvGrpSpPr/>
        <p:nvPr/>
      </p:nvGrpSpPr>
      <p:grpSpPr>
        <a:xfrm>
          <a:off x="0" y="0"/>
          <a:ext cx="0" cy="0"/>
          <a:chOff x="0" y="0"/>
          <a:chExt cx="0" cy="0"/>
        </a:xfrm>
      </p:grpSpPr>
      <p:sp>
        <p:nvSpPr>
          <p:cNvPr id="242" name="Google Shape;242;g7b65c8bd94_4_9"/>
          <p:cNvSpPr txBox="1"/>
          <p:nvPr/>
        </p:nvSpPr>
        <p:spPr>
          <a:xfrm>
            <a:off x="364350" y="267175"/>
            <a:ext cx="11262600" cy="10851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31394D"/>
              </a:buClr>
              <a:buSzPts val="1100"/>
              <a:buFont typeface="Arial"/>
              <a:buNone/>
              <a:tabLst/>
              <a:defRPr/>
            </a:pPr>
            <a:r>
              <a:rPr kumimoji="0" lang="en-US" sz="3500" b="1" i="0" u="none" strike="noStrike" kern="0" cap="none" spc="0" normalizeH="0" baseline="0" noProof="0">
                <a:ln>
                  <a:noFill/>
                </a:ln>
                <a:solidFill>
                  <a:srgbClr val="31394D"/>
                </a:solidFill>
                <a:effectLst/>
                <a:uLnTx/>
                <a:uFillTx/>
                <a:latin typeface="Calibri"/>
                <a:ea typeface="Calibri"/>
                <a:cs typeface="Calibri"/>
                <a:sym typeface="Calibri"/>
              </a:rPr>
              <a:t>Design process</a:t>
            </a:r>
            <a:endParaRPr kumimoji="0" sz="1400" b="0" i="0" u="none" strike="noStrike" kern="0" cap="none" spc="0" normalizeH="0" baseline="0" noProof="0">
              <a:ln>
                <a:noFill/>
              </a:ln>
              <a:solidFill>
                <a:srgbClr val="000000"/>
              </a:solidFill>
              <a:effectLst/>
              <a:uLnTx/>
              <a:uFillTx/>
              <a:latin typeface="Libre Baskerville"/>
              <a:ea typeface="Libre Baskerville"/>
              <a:cs typeface="Libre Baskerville"/>
              <a:sym typeface="Libre Baskerville"/>
            </a:endParaRPr>
          </a:p>
        </p:txBody>
      </p:sp>
      <p:sp>
        <p:nvSpPr>
          <p:cNvPr id="243" name="Google Shape;243;g7b65c8bd94_4_9"/>
          <p:cNvSpPr txBox="1"/>
          <p:nvPr/>
        </p:nvSpPr>
        <p:spPr>
          <a:xfrm>
            <a:off x="421025" y="1133550"/>
            <a:ext cx="11343600" cy="5125200"/>
          </a:xfrm>
          <a:prstGeom prst="rect">
            <a:avLst/>
          </a:prstGeom>
          <a:noFill/>
          <a:ln>
            <a:noFill/>
          </a:ln>
        </p:spPr>
        <p:txBody>
          <a:bodyPr spcFirstLastPara="1" wrap="square" lIns="91425" tIns="91425" rIns="91425" bIns="91425" anchor="t" anchorCtr="0">
            <a:noAutofit/>
          </a:bodyPr>
          <a:lstStyle/>
          <a:p>
            <a:pPr marL="457200" marR="0" lvl="0" indent="-381000" algn="l" defTabSz="914400" rtl="0" eaLnBrk="1" fontAlgn="auto" latinLnBrk="0" hangingPunct="1">
              <a:lnSpc>
                <a:spcPct val="100000"/>
              </a:lnSpc>
              <a:spcBef>
                <a:spcPts val="0"/>
              </a:spcBef>
              <a:spcAft>
                <a:spcPts val="0"/>
              </a:spcAft>
              <a:buClr>
                <a:srgbClr val="31394D"/>
              </a:buClr>
              <a:buSzPts val="2400"/>
              <a:buFont typeface="Calibri"/>
              <a:buChar char="●"/>
              <a:tabLst/>
              <a:defRPr/>
            </a:pPr>
            <a:r>
              <a:rPr kumimoji="0" lang="en-US" sz="2400" b="0" i="0" u="none" strike="noStrike" kern="0" cap="none" spc="0" normalizeH="0" baseline="0" noProof="0">
                <a:ln>
                  <a:noFill/>
                </a:ln>
                <a:solidFill>
                  <a:srgbClr val="31394D"/>
                </a:solidFill>
                <a:effectLst/>
                <a:uLnTx/>
                <a:uFillTx/>
                <a:latin typeface="Calibri"/>
                <a:ea typeface="Calibri"/>
                <a:cs typeface="Calibri"/>
                <a:sym typeface="Calibri"/>
              </a:rPr>
              <a:t>Get IP address from the IDE serial monitor and type it into a browser to start streaming data.</a:t>
            </a: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244" name="Google Shape;244;g7b65c8bd94_4_9"/>
          <p:cNvPicPr preferRelativeResize="0"/>
          <p:nvPr/>
        </p:nvPicPr>
        <p:blipFill>
          <a:blip r:embed="rId3">
            <a:alphaModFix/>
          </a:blip>
          <a:stretch>
            <a:fillRect/>
          </a:stretch>
        </p:blipFill>
        <p:spPr>
          <a:xfrm>
            <a:off x="7071375" y="3149855"/>
            <a:ext cx="4897376" cy="2923520"/>
          </a:xfrm>
          <a:prstGeom prst="rect">
            <a:avLst/>
          </a:prstGeom>
          <a:noFill/>
          <a:ln>
            <a:noFill/>
          </a:ln>
        </p:spPr>
      </p:pic>
      <p:pic>
        <p:nvPicPr>
          <p:cNvPr id="245" name="Google Shape;245;g7b65c8bd94_4_9"/>
          <p:cNvPicPr preferRelativeResize="0"/>
          <p:nvPr/>
        </p:nvPicPr>
        <p:blipFill>
          <a:blip r:embed="rId4">
            <a:alphaModFix/>
          </a:blip>
          <a:stretch>
            <a:fillRect/>
          </a:stretch>
        </p:blipFill>
        <p:spPr>
          <a:xfrm>
            <a:off x="503200" y="3229648"/>
            <a:ext cx="4897375" cy="28842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250"/>
        <p:cNvGrpSpPr/>
        <p:nvPr/>
      </p:nvGrpSpPr>
      <p:grpSpPr>
        <a:xfrm>
          <a:off x="0" y="0"/>
          <a:ext cx="0" cy="0"/>
          <a:chOff x="0" y="0"/>
          <a:chExt cx="0" cy="0"/>
        </a:xfrm>
      </p:grpSpPr>
      <p:sp>
        <p:nvSpPr>
          <p:cNvPr id="251" name="Google Shape;251;p10"/>
          <p:cNvSpPr txBox="1"/>
          <p:nvPr/>
        </p:nvSpPr>
        <p:spPr>
          <a:xfrm>
            <a:off x="218552" y="529325"/>
            <a:ext cx="11092800" cy="6309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500" b="1" i="0" u="none" strike="noStrike" kern="0" cap="none" spc="0" normalizeH="0" baseline="0" noProof="0">
                <a:ln>
                  <a:noFill/>
                </a:ln>
                <a:solidFill>
                  <a:srgbClr val="000000"/>
                </a:solidFill>
                <a:effectLst/>
                <a:uLnTx/>
                <a:uFillTx/>
                <a:latin typeface="Calibri"/>
                <a:ea typeface="Calibri"/>
                <a:cs typeface="Calibri"/>
                <a:sym typeface="Calibri"/>
              </a:rPr>
              <a:t>Conclusion and Future works</a:t>
            </a:r>
            <a:endParaRPr kumimoji="0" sz="35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5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500" b="1"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330200" algn="l" defTabSz="914400" rtl="0" eaLnBrk="1" fontAlgn="auto" latinLnBrk="0" hangingPunct="1">
              <a:lnSpc>
                <a:spcPct val="150000"/>
              </a:lnSpc>
              <a:spcBef>
                <a:spcPts val="0"/>
              </a:spcBef>
              <a:spcAft>
                <a:spcPts val="0"/>
              </a:spcAft>
              <a:buClr>
                <a:srgbClr val="000000"/>
              </a:buClr>
              <a:buSzPts val="1600"/>
              <a:buFont typeface="Calibri"/>
              <a:buChar char="❖"/>
              <a:tabLst/>
              <a:defRPr/>
            </a:pPr>
            <a:r>
              <a:rPr kumimoji="0" lang="en-US" sz="1600" b="0" i="0" u="none" strike="noStrike" kern="0" cap="none" spc="0" normalizeH="0" baseline="0" noProof="0">
                <a:ln>
                  <a:noFill/>
                </a:ln>
                <a:solidFill>
                  <a:srgbClr val="000000"/>
                </a:solidFill>
                <a:effectLst/>
                <a:uLnTx/>
                <a:uFillTx/>
                <a:latin typeface="Calibri"/>
                <a:ea typeface="Calibri"/>
                <a:cs typeface="Calibri"/>
                <a:sym typeface="Calibri"/>
              </a:rPr>
              <a:t>Our main conclusion from this phase of the project is that the fabricated silicon dioxide photonic sensor is a suitable sensor for separating mixtures. From our various experiments using dye in place of fentanyl, we were able to get consistent liquid flow up the sensor and separation of the dye. </a:t>
            </a:r>
            <a:endParaRPr kumimoji="0" sz="16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0" algn="l" defTabSz="914400" rtl="0" eaLnBrk="1" fontAlgn="auto" latinLnBrk="0" hangingPunct="1">
              <a:lnSpc>
                <a:spcPct val="15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330200" algn="l" defTabSz="914400" rtl="0" eaLnBrk="1" fontAlgn="auto" latinLnBrk="0" hangingPunct="1">
              <a:lnSpc>
                <a:spcPct val="150000"/>
              </a:lnSpc>
              <a:spcBef>
                <a:spcPts val="0"/>
              </a:spcBef>
              <a:spcAft>
                <a:spcPts val="0"/>
              </a:spcAft>
              <a:buClr>
                <a:srgbClr val="000000"/>
              </a:buClr>
              <a:buSzPts val="1600"/>
              <a:buFont typeface="Calibri"/>
              <a:buChar char="❖"/>
              <a:tabLst/>
              <a:defRPr/>
            </a:pPr>
            <a:r>
              <a:rPr kumimoji="0" lang="en-US" sz="1600" b="0" i="0" u="none" strike="noStrike" kern="0" cap="none" spc="0" normalizeH="0" baseline="0" noProof="0">
                <a:ln>
                  <a:noFill/>
                </a:ln>
                <a:solidFill>
                  <a:srgbClr val="000000"/>
                </a:solidFill>
                <a:effectLst/>
                <a:uLnTx/>
                <a:uFillTx/>
                <a:latin typeface="Calibri"/>
                <a:ea typeface="Calibri"/>
                <a:cs typeface="Calibri"/>
                <a:sym typeface="Calibri"/>
              </a:rPr>
              <a:t>The next phase of this project will involve the main testing stage of experimenting with fentanyl mixtures on the photonic sensor to see if there is good liquid flow and separation can me made. In this phase, we were able to use a dye as a substitute to separate on a fabricated silicon dioxide substrate photonic sensor and see liquid flow.</a:t>
            </a:r>
            <a:endParaRPr kumimoji="0" sz="16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255"/>
        <p:cNvGrpSpPr/>
        <p:nvPr/>
      </p:nvGrpSpPr>
      <p:grpSpPr>
        <a:xfrm>
          <a:off x="0" y="0"/>
          <a:ext cx="0" cy="0"/>
          <a:chOff x="0" y="0"/>
          <a:chExt cx="0" cy="0"/>
        </a:xfrm>
      </p:grpSpPr>
      <p:sp>
        <p:nvSpPr>
          <p:cNvPr id="256" name="Google Shape;256;p11"/>
          <p:cNvSpPr txBox="1"/>
          <p:nvPr/>
        </p:nvSpPr>
        <p:spPr>
          <a:xfrm>
            <a:off x="1052575" y="2607350"/>
            <a:ext cx="10072500" cy="12003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200" b="0" i="0" u="none" strike="noStrike" kern="0" cap="none" spc="0" normalizeH="0" baseline="0" noProof="0">
                <a:ln>
                  <a:noFill/>
                </a:ln>
                <a:solidFill>
                  <a:srgbClr val="000000"/>
                </a:solidFill>
                <a:effectLst/>
                <a:uLnTx/>
                <a:uFillTx/>
                <a:latin typeface="Bad Script"/>
                <a:ea typeface="Bad Script"/>
                <a:cs typeface="Bad Script"/>
                <a:sym typeface="Bad Script"/>
              </a:rPr>
              <a:t>Thanks for your attention</a:t>
            </a:r>
            <a:endParaRPr kumimoji="0" sz="7200" b="0" i="0" u="none" strike="noStrike" kern="0" cap="none" spc="0" normalizeH="0" baseline="0" noProof="0">
              <a:ln>
                <a:noFill/>
              </a:ln>
              <a:solidFill>
                <a:srgbClr val="000000"/>
              </a:solidFill>
              <a:effectLst/>
              <a:uLnTx/>
              <a:uFillTx/>
              <a:latin typeface="Bad Script"/>
              <a:ea typeface="Bad Script"/>
              <a:cs typeface="Bad Script"/>
              <a:sym typeface="Bad Scrip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95"/>
        <p:cNvGrpSpPr/>
        <p:nvPr/>
      </p:nvGrpSpPr>
      <p:grpSpPr>
        <a:xfrm>
          <a:off x="0" y="0"/>
          <a:ext cx="0" cy="0"/>
          <a:chOff x="0" y="0"/>
          <a:chExt cx="0" cy="0"/>
        </a:xfrm>
      </p:grpSpPr>
      <p:sp>
        <p:nvSpPr>
          <p:cNvPr id="96" name="Google Shape;96;p3"/>
          <p:cNvSpPr txBox="1"/>
          <p:nvPr/>
        </p:nvSpPr>
        <p:spPr>
          <a:xfrm>
            <a:off x="152400" y="152400"/>
            <a:ext cx="11320800" cy="60219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500" b="1" i="0" u="none" strike="noStrike" kern="0" cap="none" spc="0" normalizeH="0" baseline="0" noProof="0">
                <a:ln>
                  <a:noFill/>
                </a:ln>
                <a:solidFill>
                  <a:srgbClr val="31394D"/>
                </a:solidFill>
                <a:effectLst/>
                <a:uLnTx/>
                <a:uFillTx/>
                <a:latin typeface="Calibri"/>
                <a:ea typeface="Calibri"/>
                <a:cs typeface="Calibri"/>
                <a:sym typeface="Calibri"/>
              </a:rPr>
              <a:t>Semester Deliverables</a:t>
            </a:r>
            <a:endParaRPr kumimoji="0" sz="3500" b="1" i="0" u="none" strike="noStrike" kern="0" cap="none" spc="0" normalizeH="0" baseline="0" noProof="0">
              <a:ln>
                <a:noFill/>
              </a:ln>
              <a:solidFill>
                <a:srgbClr val="31394D"/>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500" b="1" i="0" u="none" strike="noStrike" kern="0" cap="none" spc="0" normalizeH="0" baseline="0" noProof="0">
              <a:ln>
                <a:noFill/>
              </a:ln>
              <a:solidFill>
                <a:srgbClr val="31394D"/>
              </a:solidFill>
              <a:effectLst/>
              <a:uLnTx/>
              <a:uFillTx/>
              <a:latin typeface="Calibri"/>
              <a:ea typeface="Calibri"/>
              <a:cs typeface="Calibri"/>
              <a:sym typeface="Calibri"/>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600" b="0" i="0" u="sng" strike="noStrike" kern="0" cap="none" spc="0" normalizeH="0" baseline="0" noProof="0">
                <a:ln>
                  <a:noFill/>
                </a:ln>
                <a:solidFill>
                  <a:srgbClr val="31394D"/>
                </a:solidFill>
                <a:effectLst/>
                <a:uLnTx/>
                <a:uFillTx/>
                <a:latin typeface="Calibri"/>
                <a:ea typeface="Calibri"/>
                <a:cs typeface="Calibri"/>
                <a:sym typeface="Calibri"/>
              </a:rPr>
              <a:t>First semester Deliverables: </a:t>
            </a:r>
            <a:r>
              <a:rPr kumimoji="0" lang="en-US" sz="1600" b="0" i="0" u="none" strike="noStrike" kern="0" cap="none" spc="0" normalizeH="0" baseline="0" noProof="0">
                <a:ln>
                  <a:noFill/>
                </a:ln>
                <a:solidFill>
                  <a:srgbClr val="31394D"/>
                </a:solidFill>
                <a:effectLst/>
                <a:uLnTx/>
                <a:uFillTx/>
                <a:latin typeface="Calibri"/>
                <a:ea typeface="Calibri"/>
                <a:cs typeface="Calibri"/>
                <a:sym typeface="Calibri"/>
              </a:rPr>
              <a:t>Our client requirements and expectations for the 1st semester were as follows:</a:t>
            </a:r>
            <a:endParaRPr kumimoji="0" sz="1600" b="0" i="0" u="none" strike="noStrike" kern="0" cap="none" spc="0" normalizeH="0" baseline="0" noProof="0">
              <a:ln>
                <a:noFill/>
              </a:ln>
              <a:solidFill>
                <a:srgbClr val="31394D"/>
              </a:solidFill>
              <a:effectLst/>
              <a:uLnTx/>
              <a:uFillTx/>
              <a:latin typeface="Calibri"/>
              <a:ea typeface="Calibri"/>
              <a:cs typeface="Calibri"/>
              <a:sym typeface="Calibri"/>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31394D"/>
                </a:solidFill>
                <a:effectLst/>
                <a:uLnTx/>
                <a:uFillTx/>
                <a:latin typeface="Calibri"/>
                <a:ea typeface="Calibri"/>
                <a:cs typeface="Calibri"/>
                <a:sym typeface="Calibri"/>
              </a:rPr>
              <a:t> 1.) Carry out a simple chromatography experiment </a:t>
            </a:r>
            <a:endParaRPr kumimoji="0" sz="1600" b="0" i="0" u="none" strike="noStrike" kern="0" cap="none" spc="0" normalizeH="0" baseline="0" noProof="0">
              <a:ln>
                <a:noFill/>
              </a:ln>
              <a:solidFill>
                <a:srgbClr val="31394D"/>
              </a:solidFill>
              <a:effectLst/>
              <a:uLnTx/>
              <a:uFillTx/>
              <a:latin typeface="Calibri"/>
              <a:ea typeface="Calibri"/>
              <a:cs typeface="Calibri"/>
              <a:sym typeface="Calibri"/>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31394D"/>
                </a:solidFill>
                <a:effectLst/>
                <a:uLnTx/>
                <a:uFillTx/>
                <a:latin typeface="Calibri"/>
                <a:ea typeface="Calibri"/>
                <a:cs typeface="Calibri"/>
                <a:sym typeface="Calibri"/>
              </a:rPr>
              <a:t>2.) Test dye separation on chromatography paper</a:t>
            </a:r>
            <a:endParaRPr kumimoji="0" sz="1600" b="0" i="0" u="none" strike="noStrike" kern="0" cap="none" spc="0" normalizeH="0" baseline="0" noProof="0">
              <a:ln>
                <a:noFill/>
              </a:ln>
              <a:solidFill>
                <a:srgbClr val="31394D"/>
              </a:solidFill>
              <a:effectLst/>
              <a:uLnTx/>
              <a:uFillTx/>
              <a:latin typeface="Calibri"/>
              <a:ea typeface="Calibri"/>
              <a:cs typeface="Calibri"/>
              <a:sym typeface="Calibri"/>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31394D"/>
                </a:solidFill>
                <a:effectLst/>
                <a:uLnTx/>
                <a:uFillTx/>
                <a:latin typeface="Calibri"/>
                <a:ea typeface="Calibri"/>
                <a:cs typeface="Calibri"/>
                <a:sym typeface="Calibri"/>
              </a:rPr>
              <a:t> 3.) Fabrication of GLAD film </a:t>
            </a:r>
            <a:endParaRPr kumimoji="0" sz="1600" b="0" i="0" u="none" strike="noStrike" kern="0" cap="none" spc="0" normalizeH="0" baseline="0" noProof="0">
              <a:ln>
                <a:noFill/>
              </a:ln>
              <a:solidFill>
                <a:srgbClr val="31394D"/>
              </a:solidFill>
              <a:effectLst/>
              <a:uLnTx/>
              <a:uFillTx/>
              <a:latin typeface="Calibri"/>
              <a:ea typeface="Calibri"/>
              <a:cs typeface="Calibri"/>
              <a:sym typeface="Calibri"/>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31394D"/>
                </a:solidFill>
                <a:effectLst/>
                <a:uLnTx/>
                <a:uFillTx/>
                <a:latin typeface="Calibri"/>
                <a:ea typeface="Calibri"/>
                <a:cs typeface="Calibri"/>
                <a:sym typeface="Calibri"/>
              </a:rPr>
              <a:t>4.) Fabrication of Photonic crystal</a:t>
            </a:r>
            <a:endParaRPr kumimoji="0" sz="1600" b="0" i="0" u="none" strike="noStrike" kern="0" cap="none" spc="0" normalizeH="0" baseline="0" noProof="0">
              <a:ln>
                <a:noFill/>
              </a:ln>
              <a:solidFill>
                <a:srgbClr val="31394D"/>
              </a:solidFill>
              <a:effectLst/>
              <a:uLnTx/>
              <a:uFillTx/>
              <a:latin typeface="Calibri"/>
              <a:ea typeface="Calibri"/>
              <a:cs typeface="Calibri"/>
              <a:sym typeface="Calibri"/>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31394D"/>
                </a:solidFill>
                <a:effectLst/>
                <a:uLnTx/>
                <a:uFillTx/>
                <a:latin typeface="Calibri"/>
                <a:ea typeface="Calibri"/>
                <a:cs typeface="Calibri"/>
                <a:sym typeface="Calibri"/>
              </a:rPr>
              <a:t>5.) Test Chromatography on GLAD film</a:t>
            </a:r>
            <a:endParaRPr kumimoji="0" sz="1600" b="0" i="0" u="none" strike="noStrike" kern="0" cap="none" spc="0" normalizeH="0" baseline="0" noProof="0">
              <a:ln>
                <a:noFill/>
              </a:ln>
              <a:solidFill>
                <a:srgbClr val="31394D"/>
              </a:solidFill>
              <a:effectLst/>
              <a:uLnTx/>
              <a:uFillTx/>
              <a:latin typeface="Calibri"/>
              <a:ea typeface="Calibri"/>
              <a:cs typeface="Calibri"/>
              <a:sym typeface="Calibri"/>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31394D"/>
                </a:solidFill>
                <a:effectLst/>
                <a:uLnTx/>
                <a:uFillTx/>
                <a:latin typeface="Calibri"/>
                <a:ea typeface="Calibri"/>
                <a:cs typeface="Calibri"/>
                <a:sym typeface="Calibri"/>
              </a:rPr>
              <a:t> </a:t>
            </a:r>
            <a:endParaRPr kumimoji="0" sz="1800" b="0" i="0" u="none" strike="noStrike" kern="0" cap="none" spc="0" normalizeH="0" baseline="0" noProof="0">
              <a:ln>
                <a:noFill/>
              </a:ln>
              <a:solidFill>
                <a:srgbClr val="31394D"/>
              </a:solidFill>
              <a:effectLst/>
              <a:uLnTx/>
              <a:uFillTx/>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00"/>
        <p:cNvGrpSpPr/>
        <p:nvPr/>
      </p:nvGrpSpPr>
      <p:grpSpPr>
        <a:xfrm>
          <a:off x="0" y="0"/>
          <a:ext cx="0" cy="0"/>
          <a:chOff x="0" y="0"/>
          <a:chExt cx="0" cy="0"/>
        </a:xfrm>
      </p:grpSpPr>
      <p:sp>
        <p:nvSpPr>
          <p:cNvPr id="101" name="Google Shape;101;g7b65c8bd94_5_107"/>
          <p:cNvSpPr txBox="1"/>
          <p:nvPr/>
        </p:nvSpPr>
        <p:spPr>
          <a:xfrm>
            <a:off x="152400" y="152400"/>
            <a:ext cx="11320800" cy="60219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500" b="1" i="0" u="none" strike="noStrike" kern="0" cap="none" spc="0" normalizeH="0" baseline="0" noProof="0">
                <a:ln>
                  <a:noFill/>
                </a:ln>
                <a:solidFill>
                  <a:srgbClr val="31394D"/>
                </a:solidFill>
                <a:effectLst/>
                <a:uLnTx/>
                <a:uFillTx/>
                <a:latin typeface="Calibri"/>
                <a:ea typeface="Calibri"/>
                <a:cs typeface="Calibri"/>
                <a:sym typeface="Calibri"/>
              </a:rPr>
              <a:t>Semester Deliverables(CONT.)</a:t>
            </a:r>
            <a:endParaRPr kumimoji="0" sz="3500" b="1" i="0" u="none" strike="noStrike" kern="0" cap="none" spc="0" normalizeH="0" baseline="0" noProof="0">
              <a:ln>
                <a:noFill/>
              </a:ln>
              <a:solidFill>
                <a:srgbClr val="31394D"/>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1" i="0" u="none" strike="noStrike" kern="0" cap="none" spc="0" normalizeH="0" baseline="0" noProof="0">
              <a:ln>
                <a:noFill/>
              </a:ln>
              <a:solidFill>
                <a:srgbClr val="31394D"/>
              </a:solidFill>
              <a:effectLst/>
              <a:uLnTx/>
              <a:uFillTx/>
              <a:latin typeface="Calibri"/>
              <a:ea typeface="Calibri"/>
              <a:cs typeface="Calibri"/>
              <a:sym typeface="Calibri"/>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600" b="0" i="0" u="sng" strike="noStrike" kern="0" cap="none" spc="0" normalizeH="0" baseline="0" noProof="0">
                <a:ln>
                  <a:noFill/>
                </a:ln>
                <a:solidFill>
                  <a:srgbClr val="31394D"/>
                </a:solidFill>
                <a:effectLst/>
                <a:uLnTx/>
                <a:uFillTx/>
                <a:latin typeface="Calibri"/>
                <a:ea typeface="Calibri"/>
                <a:cs typeface="Calibri"/>
                <a:sym typeface="Calibri"/>
              </a:rPr>
              <a:t>Second Semester Deliverables: </a:t>
            </a:r>
            <a:endParaRPr kumimoji="0" sz="1600" b="0" i="0" u="sng" strike="noStrike" kern="0" cap="none" spc="0" normalizeH="0" baseline="0" noProof="0">
              <a:ln>
                <a:noFill/>
              </a:ln>
              <a:solidFill>
                <a:srgbClr val="31394D"/>
              </a:solidFill>
              <a:effectLst/>
              <a:uLnTx/>
              <a:uFillTx/>
              <a:latin typeface="Calibri"/>
              <a:ea typeface="Calibri"/>
              <a:cs typeface="Calibri"/>
              <a:sym typeface="Calibri"/>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31394D"/>
                </a:solidFill>
                <a:effectLst/>
                <a:uLnTx/>
                <a:uFillTx/>
                <a:latin typeface="Calibri"/>
                <a:ea typeface="Calibri"/>
                <a:cs typeface="Calibri"/>
                <a:sym typeface="Calibri"/>
              </a:rPr>
              <a:t>Our client requirements and expectations changed this semester. Our main tasks were as follows:</a:t>
            </a:r>
            <a:endParaRPr kumimoji="0" sz="1600" b="0" i="0" u="none" strike="noStrike" kern="0" cap="none" spc="0" normalizeH="0" baseline="0" noProof="0">
              <a:ln>
                <a:noFill/>
              </a:ln>
              <a:solidFill>
                <a:srgbClr val="31394D"/>
              </a:solidFill>
              <a:effectLst/>
              <a:uLnTx/>
              <a:uFillTx/>
              <a:latin typeface="Calibri"/>
              <a:ea typeface="Calibri"/>
              <a:cs typeface="Calibri"/>
              <a:sym typeface="Calibri"/>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31394D"/>
                </a:solidFill>
                <a:effectLst/>
                <a:uLnTx/>
                <a:uFillTx/>
                <a:latin typeface="Calibri"/>
                <a:ea typeface="Calibri"/>
                <a:cs typeface="Calibri"/>
                <a:sym typeface="Calibri"/>
              </a:rPr>
              <a:t> 1.) Instrumentation: Optical detection setup. It consists of the entire setup system for running the proposed experiment with a light source </a:t>
            </a:r>
            <a:endParaRPr kumimoji="0" sz="1600" b="0" i="0" u="none" strike="noStrike" kern="0" cap="none" spc="0" normalizeH="0" baseline="0" noProof="0">
              <a:ln>
                <a:noFill/>
              </a:ln>
              <a:solidFill>
                <a:srgbClr val="31394D"/>
              </a:solidFill>
              <a:effectLst/>
              <a:uLnTx/>
              <a:uFillTx/>
              <a:latin typeface="Calibri"/>
              <a:ea typeface="Calibri"/>
              <a:cs typeface="Calibri"/>
              <a:sym typeface="Calibri"/>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31394D"/>
              </a:solidFill>
              <a:effectLst/>
              <a:uLnTx/>
              <a:uFillTx/>
              <a:latin typeface="Calibri"/>
              <a:ea typeface="Calibri"/>
              <a:cs typeface="Calibri"/>
              <a:sym typeface="Calibri"/>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31394D"/>
                </a:solidFill>
                <a:effectLst/>
                <a:uLnTx/>
                <a:uFillTx/>
                <a:latin typeface="Calibri"/>
                <a:ea typeface="Calibri"/>
                <a:cs typeface="Calibri"/>
                <a:sym typeface="Calibri"/>
              </a:rPr>
              <a:t>2.) Nanoporous sensor fabrication: GLAD coating of a PC substrate(360 nm period) This was a major deliverable for us as is the fabrication of the actual sensor that would be used in the next phase of the project to separate mixtures containing fentanyl</a:t>
            </a:r>
            <a:endParaRPr kumimoji="0" sz="1600" b="0" i="0" u="none" strike="noStrike" kern="0" cap="none" spc="0" normalizeH="0" baseline="0" noProof="0">
              <a:ln>
                <a:noFill/>
              </a:ln>
              <a:solidFill>
                <a:srgbClr val="31394D"/>
              </a:solidFill>
              <a:effectLst/>
              <a:uLnTx/>
              <a:uFillTx/>
              <a:latin typeface="Calibri"/>
              <a:ea typeface="Calibri"/>
              <a:cs typeface="Calibri"/>
              <a:sym typeface="Calibri"/>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31394D"/>
                </a:solidFill>
                <a:effectLst/>
                <a:uLnTx/>
                <a:uFillTx/>
                <a:latin typeface="Calibri"/>
                <a:ea typeface="Calibri"/>
                <a:cs typeface="Calibri"/>
                <a:sym typeface="Calibri"/>
              </a:rPr>
              <a:t>3.) Chromatography sensor test: Have a good capillary flow rate We were able to have a good flow rate on the fabricated Silicon dioxide photonic sensor on which the dye was spotted. To ensure this, we also used the BOE etching process to increase the porosity of the sensor and aid liquid flow</a:t>
            </a:r>
            <a:endParaRPr kumimoji="0" sz="1600" b="0" i="0" u="none" strike="noStrike" kern="0" cap="none" spc="0" normalizeH="0" baseline="0" noProof="0">
              <a:ln>
                <a:noFill/>
              </a:ln>
              <a:solidFill>
                <a:srgbClr val="31394D"/>
              </a:solidFill>
              <a:effectLst/>
              <a:uLnTx/>
              <a:uFillTx/>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06"/>
        <p:cNvGrpSpPr/>
        <p:nvPr/>
      </p:nvGrpSpPr>
      <p:grpSpPr>
        <a:xfrm>
          <a:off x="0" y="0"/>
          <a:ext cx="0" cy="0"/>
          <a:chOff x="0" y="0"/>
          <a:chExt cx="0" cy="0"/>
        </a:xfrm>
      </p:grpSpPr>
      <p:sp>
        <p:nvSpPr>
          <p:cNvPr id="107" name="Google Shape;107;p4"/>
          <p:cNvSpPr txBox="1"/>
          <p:nvPr/>
        </p:nvSpPr>
        <p:spPr>
          <a:xfrm>
            <a:off x="365115" y="442575"/>
            <a:ext cx="8735700" cy="6309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500" b="1" i="0" u="none" strike="noStrike" kern="0" cap="none" spc="0" normalizeH="0" baseline="0" noProof="0">
                <a:ln>
                  <a:noFill/>
                </a:ln>
                <a:solidFill>
                  <a:srgbClr val="000000"/>
                </a:solidFill>
                <a:effectLst/>
                <a:uLnTx/>
                <a:uFillTx/>
                <a:latin typeface="Calibri"/>
                <a:ea typeface="Calibri"/>
                <a:cs typeface="Calibri"/>
                <a:sym typeface="Calibri"/>
              </a:rPr>
              <a:t>Design Diagram:</a:t>
            </a:r>
            <a:endParaRPr kumimoji="0" sz="3500" b="1"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108" name="Google Shape;108;p4"/>
          <p:cNvPicPr preferRelativeResize="0"/>
          <p:nvPr/>
        </p:nvPicPr>
        <p:blipFill>
          <a:blip r:embed="rId3">
            <a:alphaModFix/>
          </a:blip>
          <a:stretch>
            <a:fillRect/>
          </a:stretch>
        </p:blipFill>
        <p:spPr>
          <a:xfrm>
            <a:off x="513175" y="1331150"/>
            <a:ext cx="8150424" cy="47171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13"/>
        <p:cNvGrpSpPr/>
        <p:nvPr/>
      </p:nvGrpSpPr>
      <p:grpSpPr>
        <a:xfrm>
          <a:off x="0" y="0"/>
          <a:ext cx="0" cy="0"/>
          <a:chOff x="0" y="0"/>
          <a:chExt cx="0" cy="0"/>
        </a:xfrm>
      </p:grpSpPr>
      <p:sp>
        <p:nvSpPr>
          <p:cNvPr id="114" name="Google Shape;114;g7b65c8bd94_0_3"/>
          <p:cNvSpPr txBox="1"/>
          <p:nvPr/>
        </p:nvSpPr>
        <p:spPr>
          <a:xfrm>
            <a:off x="611475" y="489175"/>
            <a:ext cx="10959600" cy="6321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31394D"/>
              </a:buClr>
              <a:buSzTx/>
              <a:buFont typeface="Arial"/>
              <a:buNone/>
              <a:tabLst/>
              <a:defRPr/>
            </a:pPr>
            <a:r>
              <a:rPr kumimoji="0" lang="en-US" sz="3500" b="1" i="0" u="none" strike="noStrike" kern="0" cap="none" spc="0" normalizeH="0" baseline="0" noProof="0">
                <a:ln>
                  <a:noFill/>
                </a:ln>
                <a:solidFill>
                  <a:srgbClr val="31394D"/>
                </a:solidFill>
                <a:effectLst/>
                <a:uLnTx/>
                <a:uFillTx/>
                <a:latin typeface="Calibri"/>
                <a:ea typeface="Calibri"/>
                <a:cs typeface="Calibri"/>
                <a:sym typeface="Calibri"/>
              </a:rPr>
              <a:t>Working principle: </a:t>
            </a:r>
            <a:endParaRPr kumimoji="0" sz="35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115" name="Google Shape;115;g7b65c8bd94_0_3"/>
          <p:cNvPicPr preferRelativeResize="0"/>
          <p:nvPr/>
        </p:nvPicPr>
        <p:blipFill>
          <a:blip r:embed="rId3">
            <a:alphaModFix/>
          </a:blip>
          <a:stretch>
            <a:fillRect/>
          </a:stretch>
        </p:blipFill>
        <p:spPr>
          <a:xfrm>
            <a:off x="957072" y="1273675"/>
            <a:ext cx="4456288" cy="5431925"/>
          </a:xfrm>
          <a:prstGeom prst="rect">
            <a:avLst/>
          </a:prstGeom>
          <a:noFill/>
          <a:ln>
            <a:noFill/>
          </a:ln>
        </p:spPr>
      </p:pic>
      <p:sp>
        <p:nvSpPr>
          <p:cNvPr id="116" name="Google Shape;116;g7b65c8bd94_0_3"/>
          <p:cNvSpPr txBox="1"/>
          <p:nvPr/>
        </p:nvSpPr>
        <p:spPr>
          <a:xfrm>
            <a:off x="6218350" y="1481700"/>
            <a:ext cx="4663800" cy="4493700"/>
          </a:xfrm>
          <a:prstGeom prst="rect">
            <a:avLst/>
          </a:prstGeom>
          <a:noFill/>
          <a:ln>
            <a:noFill/>
          </a:ln>
        </p:spPr>
        <p:txBody>
          <a:bodyPr spcFirstLastPara="1" wrap="square" lIns="91425" tIns="91425" rIns="91425" bIns="91425" anchor="t" anchorCtr="0">
            <a:noAutofit/>
          </a:bodyPr>
          <a:lstStyle/>
          <a:p>
            <a:pPr marL="457200" marR="0" lvl="0" indent="-330200" algn="l" defTabSz="914400" rtl="0" eaLnBrk="1" fontAlgn="auto" latinLnBrk="0" hangingPunct="1">
              <a:lnSpc>
                <a:spcPct val="100000"/>
              </a:lnSpc>
              <a:spcBef>
                <a:spcPts val="0"/>
              </a:spcBef>
              <a:spcAft>
                <a:spcPts val="0"/>
              </a:spcAft>
              <a:buClr>
                <a:srgbClr val="000000"/>
              </a:buClr>
              <a:buSzPts val="1600"/>
              <a:buFont typeface="Calibri"/>
              <a:buChar char="●"/>
              <a:tabLst/>
              <a:defRPr/>
            </a:pPr>
            <a:r>
              <a:rPr kumimoji="0" lang="en-US" sz="1600" b="0" i="0" u="none" strike="noStrike" kern="0" cap="none" spc="0" normalizeH="0" baseline="0" noProof="0">
                <a:ln>
                  <a:noFill/>
                </a:ln>
                <a:solidFill>
                  <a:srgbClr val="000000"/>
                </a:solidFill>
                <a:effectLst/>
                <a:uLnTx/>
                <a:uFillTx/>
                <a:latin typeface="Calibri"/>
                <a:ea typeface="Calibri"/>
                <a:cs typeface="Calibri"/>
                <a:sym typeface="Calibri"/>
              </a:rPr>
              <a:t>The lens of the camera is connected from the tube on the device</a:t>
            </a:r>
            <a:endParaRPr kumimoji="0" sz="16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330200" algn="l" defTabSz="914400" rtl="0" eaLnBrk="1" fontAlgn="auto" latinLnBrk="0" hangingPunct="1">
              <a:lnSpc>
                <a:spcPct val="100000"/>
              </a:lnSpc>
              <a:spcBef>
                <a:spcPts val="0"/>
              </a:spcBef>
              <a:spcAft>
                <a:spcPts val="0"/>
              </a:spcAft>
              <a:buClr>
                <a:srgbClr val="000000"/>
              </a:buClr>
              <a:buSzPts val="1600"/>
              <a:buFont typeface="Calibri"/>
              <a:buChar char="●"/>
              <a:tabLst/>
              <a:defRPr/>
            </a:pPr>
            <a:r>
              <a:rPr kumimoji="0" lang="en-US" sz="1600" b="0" i="0" u="none" strike="noStrike" kern="0" cap="none" spc="0" normalizeH="0" baseline="0" noProof="0">
                <a:ln>
                  <a:noFill/>
                </a:ln>
                <a:solidFill>
                  <a:srgbClr val="000000"/>
                </a:solidFill>
                <a:effectLst/>
                <a:uLnTx/>
                <a:uFillTx/>
                <a:latin typeface="Calibri"/>
                <a:ea typeface="Calibri"/>
                <a:cs typeface="Calibri"/>
                <a:sym typeface="Calibri"/>
              </a:rPr>
              <a:t>There is a cut on the bottom that hold the petri dish with solvent inside</a:t>
            </a:r>
            <a:endParaRPr kumimoji="0" sz="16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330200" algn="l" defTabSz="914400" rtl="0" eaLnBrk="1" fontAlgn="auto" latinLnBrk="0" hangingPunct="1">
              <a:lnSpc>
                <a:spcPct val="100000"/>
              </a:lnSpc>
              <a:spcBef>
                <a:spcPts val="0"/>
              </a:spcBef>
              <a:spcAft>
                <a:spcPts val="0"/>
              </a:spcAft>
              <a:buClr>
                <a:srgbClr val="000000"/>
              </a:buClr>
              <a:buSzPts val="1600"/>
              <a:buFont typeface="Calibri"/>
              <a:buChar char="●"/>
              <a:tabLst/>
              <a:defRPr/>
            </a:pPr>
            <a:r>
              <a:rPr kumimoji="0" lang="en-US" sz="1600" b="0" i="0" u="none" strike="noStrike" kern="0" cap="none" spc="0" normalizeH="0" baseline="0" noProof="0">
                <a:ln>
                  <a:noFill/>
                </a:ln>
                <a:solidFill>
                  <a:srgbClr val="000000"/>
                </a:solidFill>
                <a:effectLst/>
                <a:uLnTx/>
                <a:uFillTx/>
                <a:latin typeface="Calibri"/>
                <a:ea typeface="Calibri"/>
                <a:cs typeface="Calibri"/>
                <a:sym typeface="Calibri"/>
              </a:rPr>
              <a:t>There is a cut on the cover that aligns with the petri dish to allow the sensor to slide into the solvent </a:t>
            </a:r>
            <a:endParaRPr kumimoji="0" sz="16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330200" algn="l" defTabSz="914400" rtl="0" eaLnBrk="1" fontAlgn="auto" latinLnBrk="0" hangingPunct="1">
              <a:lnSpc>
                <a:spcPct val="100000"/>
              </a:lnSpc>
              <a:spcBef>
                <a:spcPts val="0"/>
              </a:spcBef>
              <a:spcAft>
                <a:spcPts val="0"/>
              </a:spcAft>
              <a:buClr>
                <a:srgbClr val="000000"/>
              </a:buClr>
              <a:buSzPts val="1600"/>
              <a:buFont typeface="Calibri"/>
              <a:buChar char="●"/>
              <a:tabLst/>
              <a:defRPr/>
            </a:pPr>
            <a:r>
              <a:rPr kumimoji="0" lang="en-US" sz="1600" b="0" i="0" u="none" strike="noStrike" kern="0" cap="none" spc="0" normalizeH="0" baseline="0" noProof="0">
                <a:ln>
                  <a:noFill/>
                </a:ln>
                <a:solidFill>
                  <a:srgbClr val="000000"/>
                </a:solidFill>
                <a:effectLst/>
                <a:uLnTx/>
                <a:uFillTx/>
                <a:latin typeface="Calibri"/>
                <a:ea typeface="Calibri"/>
                <a:cs typeface="Calibri"/>
                <a:sym typeface="Calibri"/>
              </a:rPr>
              <a:t>The camera will be taking pictures while the separation is going on and store them on a computer through WiFi  </a:t>
            </a:r>
            <a:endParaRPr kumimoji="0" sz="16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21"/>
        <p:cNvGrpSpPr/>
        <p:nvPr/>
      </p:nvGrpSpPr>
      <p:grpSpPr>
        <a:xfrm>
          <a:off x="0" y="0"/>
          <a:ext cx="0" cy="0"/>
          <a:chOff x="0" y="0"/>
          <a:chExt cx="0" cy="0"/>
        </a:xfrm>
      </p:grpSpPr>
      <p:pic>
        <p:nvPicPr>
          <p:cNvPr id="122" name="Google Shape;122;g7b65c8bd94_5_12"/>
          <p:cNvPicPr preferRelativeResize="0"/>
          <p:nvPr/>
        </p:nvPicPr>
        <p:blipFill>
          <a:blip r:embed="rId3">
            <a:alphaModFix/>
          </a:blip>
          <a:stretch>
            <a:fillRect/>
          </a:stretch>
        </p:blipFill>
        <p:spPr>
          <a:xfrm>
            <a:off x="994050" y="3724525"/>
            <a:ext cx="6105425" cy="2381375"/>
          </a:xfrm>
          <a:prstGeom prst="rect">
            <a:avLst/>
          </a:prstGeom>
          <a:noFill/>
          <a:ln>
            <a:noFill/>
          </a:ln>
        </p:spPr>
      </p:pic>
      <p:sp>
        <p:nvSpPr>
          <p:cNvPr id="123" name="Google Shape;123;g7b65c8bd94_5_12"/>
          <p:cNvSpPr txBox="1"/>
          <p:nvPr/>
        </p:nvSpPr>
        <p:spPr>
          <a:xfrm>
            <a:off x="1311675" y="1348625"/>
            <a:ext cx="5541000" cy="1764900"/>
          </a:xfrm>
          <a:prstGeom prst="rect">
            <a:avLst/>
          </a:prstGeom>
          <a:noFill/>
          <a:ln>
            <a:noFill/>
          </a:ln>
        </p:spPr>
        <p:txBody>
          <a:bodyPr spcFirstLastPara="1" wrap="square" lIns="91425" tIns="91425" rIns="91425" bIns="91425" anchor="t" anchorCtr="0">
            <a:noAutofit/>
          </a:bodyPr>
          <a:lstStyle/>
          <a:p>
            <a:pPr marL="45720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srgbClr val="000000"/>
                </a:solidFill>
                <a:effectLst/>
                <a:uLnTx/>
                <a:uFillTx/>
                <a:latin typeface="Calibri"/>
                <a:ea typeface="Calibri"/>
                <a:cs typeface="Calibri"/>
                <a:sym typeface="Calibri"/>
              </a:rPr>
              <a:t>IN IDEAL CONDITIONS</a:t>
            </a:r>
            <a:endParaRPr kumimoji="0" sz="2400" b="1"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330200" algn="l" defTabSz="914400" rtl="0" eaLnBrk="1" fontAlgn="auto" latinLnBrk="0" hangingPunct="1">
              <a:lnSpc>
                <a:spcPct val="100000"/>
              </a:lnSpc>
              <a:spcBef>
                <a:spcPts val="0"/>
              </a:spcBef>
              <a:spcAft>
                <a:spcPts val="0"/>
              </a:spcAft>
              <a:buClr>
                <a:srgbClr val="000000"/>
              </a:buClr>
              <a:buSzPts val="1600"/>
              <a:buFont typeface="Calibri"/>
              <a:buChar char="●"/>
              <a:tabLst/>
              <a:defRPr/>
            </a:pPr>
            <a:r>
              <a:rPr kumimoji="0" lang="en-US" sz="1600" b="0" i="0" u="none" strike="noStrike" kern="0" cap="none" spc="0" normalizeH="0" baseline="0" noProof="0">
                <a:ln>
                  <a:noFill/>
                </a:ln>
                <a:solidFill>
                  <a:srgbClr val="000000"/>
                </a:solidFill>
                <a:effectLst/>
                <a:uLnTx/>
                <a:uFillTx/>
                <a:latin typeface="Calibri"/>
                <a:ea typeface="Calibri"/>
                <a:cs typeface="Calibri"/>
                <a:sym typeface="Calibri"/>
              </a:rPr>
              <a:t>Take pictures </a:t>
            </a:r>
            <a:endParaRPr kumimoji="0" sz="16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330200" algn="l" defTabSz="914400" rtl="0" eaLnBrk="1" fontAlgn="auto" latinLnBrk="0" hangingPunct="1">
              <a:lnSpc>
                <a:spcPct val="100000"/>
              </a:lnSpc>
              <a:spcBef>
                <a:spcPts val="0"/>
              </a:spcBef>
              <a:spcAft>
                <a:spcPts val="0"/>
              </a:spcAft>
              <a:buClr>
                <a:srgbClr val="000000"/>
              </a:buClr>
              <a:buSzPts val="1600"/>
              <a:buFont typeface="Calibri"/>
              <a:buChar char="●"/>
              <a:tabLst/>
              <a:defRPr/>
            </a:pPr>
            <a:r>
              <a:rPr kumimoji="0" lang="en-US" sz="1600" b="0" i="0" u="none" strike="noStrike" kern="0" cap="none" spc="0" normalizeH="0" baseline="0" noProof="0">
                <a:ln>
                  <a:noFill/>
                </a:ln>
                <a:solidFill>
                  <a:srgbClr val="000000"/>
                </a:solidFill>
                <a:effectLst/>
                <a:uLnTx/>
                <a:uFillTx/>
                <a:latin typeface="Calibri"/>
                <a:ea typeface="Calibri"/>
                <a:cs typeface="Calibri"/>
                <a:sym typeface="Calibri"/>
              </a:rPr>
              <a:t>Calculate retention factors of the compounds inside the mixture </a:t>
            </a:r>
            <a:endParaRPr kumimoji="0" sz="16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330200" algn="l" defTabSz="914400" rtl="0" eaLnBrk="1" fontAlgn="auto" latinLnBrk="0" hangingPunct="1">
              <a:lnSpc>
                <a:spcPct val="100000"/>
              </a:lnSpc>
              <a:spcBef>
                <a:spcPts val="0"/>
              </a:spcBef>
              <a:spcAft>
                <a:spcPts val="0"/>
              </a:spcAft>
              <a:buClr>
                <a:srgbClr val="000000"/>
              </a:buClr>
              <a:buSzPts val="1600"/>
              <a:buFont typeface="Calibri"/>
              <a:buChar char="●"/>
              <a:tabLst/>
              <a:defRPr/>
            </a:pPr>
            <a:r>
              <a:rPr kumimoji="0" lang="en-US" sz="1600" b="0" i="0" u="none" strike="noStrike" kern="0" cap="none" spc="0" normalizeH="0" baseline="0" noProof="0">
                <a:ln>
                  <a:noFill/>
                </a:ln>
                <a:solidFill>
                  <a:srgbClr val="000000"/>
                </a:solidFill>
                <a:effectLst/>
                <a:uLnTx/>
                <a:uFillTx/>
                <a:latin typeface="Calibri"/>
                <a:ea typeface="Calibri"/>
                <a:cs typeface="Calibri"/>
                <a:sym typeface="Calibri"/>
              </a:rPr>
              <a:t>Make a decision if the mixture contains fentanyl by comparison of RF  values.</a:t>
            </a:r>
            <a:endParaRPr kumimoji="0" sz="16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4" name="Google Shape;124;g7b65c8bd94_5_12"/>
          <p:cNvSpPr txBox="1"/>
          <p:nvPr/>
        </p:nvSpPr>
        <p:spPr>
          <a:xfrm>
            <a:off x="469625" y="603725"/>
            <a:ext cx="8072400" cy="5442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31394D"/>
              </a:buClr>
              <a:buSzTx/>
              <a:buFont typeface="Arial"/>
              <a:buNone/>
              <a:tabLst/>
              <a:defRPr/>
            </a:pPr>
            <a:r>
              <a:rPr kumimoji="0" lang="en-US" sz="3500" b="1" i="0" u="none" strike="noStrike" kern="0" cap="none" spc="0" normalizeH="0" baseline="0" noProof="0">
                <a:ln>
                  <a:noFill/>
                </a:ln>
                <a:solidFill>
                  <a:srgbClr val="31394D"/>
                </a:solidFill>
                <a:effectLst/>
                <a:uLnTx/>
                <a:uFillTx/>
                <a:latin typeface="Calibri"/>
                <a:ea typeface="Calibri"/>
                <a:cs typeface="Calibri"/>
                <a:sym typeface="Calibri"/>
              </a:rPr>
              <a:t>Working principle (CONT.):</a:t>
            </a:r>
            <a:endParaRPr kumimoji="0" sz="35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37"/>
        <p:cNvGrpSpPr/>
        <p:nvPr/>
      </p:nvGrpSpPr>
      <p:grpSpPr>
        <a:xfrm>
          <a:off x="0" y="0"/>
          <a:ext cx="0" cy="0"/>
          <a:chOff x="0" y="0"/>
          <a:chExt cx="0" cy="0"/>
        </a:xfrm>
      </p:grpSpPr>
      <p:sp>
        <p:nvSpPr>
          <p:cNvPr id="138" name="Google Shape;138;g7b65c8bd94_5_29"/>
          <p:cNvSpPr txBox="1">
            <a:spLocks noGrp="1"/>
          </p:cNvSpPr>
          <p:nvPr>
            <p:ph type="title"/>
          </p:nvPr>
        </p:nvSpPr>
        <p:spPr>
          <a:xfrm>
            <a:off x="119325" y="167800"/>
            <a:ext cx="11479200" cy="1143000"/>
          </a:xfrm>
          <a:prstGeom prst="rect">
            <a:avLst/>
          </a:prstGeom>
        </p:spPr>
        <p:txBody>
          <a:bodyPr spcFirstLastPara="1" wrap="square" lIns="91425" tIns="45700" rIns="91425" bIns="91425" anchor="b" anchorCtr="0">
            <a:noAutofit/>
          </a:bodyPr>
          <a:lstStyle/>
          <a:p>
            <a:pPr marL="457200" lvl="0" indent="0" algn="l" rtl="0">
              <a:spcBef>
                <a:spcPts val="580"/>
              </a:spcBef>
              <a:spcAft>
                <a:spcPts val="0"/>
              </a:spcAft>
              <a:buNone/>
            </a:pPr>
            <a:r>
              <a:rPr lang="en-US" sz="2400" b="1">
                <a:solidFill>
                  <a:schemeClr val="dk1"/>
                </a:solidFill>
              </a:rPr>
              <a:t>Chromatography</a:t>
            </a:r>
            <a:endParaRPr/>
          </a:p>
        </p:txBody>
      </p:sp>
      <p:pic>
        <p:nvPicPr>
          <p:cNvPr id="139" name="Google Shape;139;g7b65c8bd94_5_29"/>
          <p:cNvPicPr preferRelativeResize="0"/>
          <p:nvPr/>
        </p:nvPicPr>
        <p:blipFill>
          <a:blip r:embed="rId3">
            <a:alphaModFix/>
          </a:blip>
          <a:stretch>
            <a:fillRect/>
          </a:stretch>
        </p:blipFill>
        <p:spPr>
          <a:xfrm>
            <a:off x="2031075" y="1391750"/>
            <a:ext cx="7310033" cy="52514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44"/>
        <p:cNvGrpSpPr/>
        <p:nvPr/>
      </p:nvGrpSpPr>
      <p:grpSpPr>
        <a:xfrm>
          <a:off x="0" y="0"/>
          <a:ext cx="0" cy="0"/>
          <a:chOff x="0" y="0"/>
          <a:chExt cx="0" cy="0"/>
        </a:xfrm>
      </p:grpSpPr>
      <p:sp>
        <p:nvSpPr>
          <p:cNvPr id="145" name="Google Shape;145;g7b65c8bd94_7_5"/>
          <p:cNvSpPr txBox="1">
            <a:spLocks noGrp="1"/>
          </p:cNvSpPr>
          <p:nvPr>
            <p:ph type="title"/>
          </p:nvPr>
        </p:nvSpPr>
        <p:spPr>
          <a:xfrm>
            <a:off x="163275" y="273050"/>
            <a:ext cx="11445000" cy="1143000"/>
          </a:xfrm>
          <a:prstGeom prst="rect">
            <a:avLst/>
          </a:prstGeom>
        </p:spPr>
        <p:txBody>
          <a:bodyPr spcFirstLastPara="1" wrap="square" lIns="91425" tIns="45700" rIns="91425" bIns="91425" anchor="b" anchorCtr="0">
            <a:noAutofit/>
          </a:bodyPr>
          <a:lstStyle/>
          <a:p>
            <a:pPr marL="457200" lvl="0" indent="0" algn="l" rtl="0">
              <a:spcBef>
                <a:spcPts val="580"/>
              </a:spcBef>
              <a:spcAft>
                <a:spcPts val="0"/>
              </a:spcAft>
              <a:buNone/>
            </a:pPr>
            <a:r>
              <a:rPr lang="en-US" sz="2400" b="1">
                <a:solidFill>
                  <a:schemeClr val="dk1"/>
                </a:solidFill>
                <a:latin typeface="Calibri"/>
                <a:ea typeface="Calibri"/>
                <a:cs typeface="Calibri"/>
                <a:sym typeface="Calibri"/>
              </a:rPr>
              <a:t>Separation</a:t>
            </a:r>
            <a:endParaRPr>
              <a:latin typeface="Calibri"/>
              <a:ea typeface="Calibri"/>
              <a:cs typeface="Calibri"/>
              <a:sym typeface="Calibri"/>
            </a:endParaRPr>
          </a:p>
        </p:txBody>
      </p:sp>
      <p:sp>
        <p:nvSpPr>
          <p:cNvPr id="146" name="Google Shape;146;g7b65c8bd94_7_5"/>
          <p:cNvSpPr txBox="1">
            <a:spLocks noGrp="1"/>
          </p:cNvSpPr>
          <p:nvPr>
            <p:ph type="body" idx="3"/>
          </p:nvPr>
        </p:nvSpPr>
        <p:spPr>
          <a:xfrm>
            <a:off x="2450438" y="1495800"/>
            <a:ext cx="4375800" cy="591000"/>
          </a:xfrm>
          <a:prstGeom prst="rect">
            <a:avLst/>
          </a:prstGeom>
        </p:spPr>
        <p:txBody>
          <a:bodyPr spcFirstLastPara="1" wrap="square" lIns="91425" tIns="45700" rIns="91425" bIns="45700" anchor="t" anchorCtr="0">
            <a:noAutofit/>
          </a:bodyPr>
          <a:lstStyle/>
          <a:p>
            <a:pPr marL="0" lvl="0" indent="0" algn="just" rtl="0">
              <a:lnSpc>
                <a:spcPct val="200000"/>
              </a:lnSpc>
              <a:spcBef>
                <a:spcPts val="0"/>
              </a:spcBef>
              <a:spcAft>
                <a:spcPts val="0"/>
              </a:spcAft>
              <a:buClr>
                <a:schemeClr val="dk1"/>
              </a:buClr>
              <a:buSzPts val="1100"/>
              <a:buFont typeface="Arial"/>
              <a:buNone/>
            </a:pPr>
            <a:r>
              <a:rPr lang="en-US" sz="1600" b="1">
                <a:solidFill>
                  <a:srgbClr val="000000"/>
                </a:solidFill>
                <a:latin typeface="Calibri"/>
                <a:ea typeface="Calibri"/>
                <a:cs typeface="Calibri"/>
                <a:sym typeface="Calibri"/>
              </a:rPr>
              <a:t>Mobile phase Interaction with stationary phase</a:t>
            </a:r>
            <a:endParaRPr sz="1600" b="1">
              <a:solidFill>
                <a:srgbClr val="000000"/>
              </a:solidFill>
              <a:latin typeface="Calibri"/>
              <a:ea typeface="Calibri"/>
              <a:cs typeface="Calibri"/>
              <a:sym typeface="Calibri"/>
            </a:endParaRPr>
          </a:p>
        </p:txBody>
      </p:sp>
      <p:pic>
        <p:nvPicPr>
          <p:cNvPr id="147" name="Google Shape;147;g7b65c8bd94_7_5"/>
          <p:cNvPicPr preferRelativeResize="0"/>
          <p:nvPr/>
        </p:nvPicPr>
        <p:blipFill>
          <a:blip r:embed="rId3">
            <a:alphaModFix/>
          </a:blip>
          <a:stretch>
            <a:fillRect/>
          </a:stretch>
        </p:blipFill>
        <p:spPr>
          <a:xfrm>
            <a:off x="8974750" y="2009550"/>
            <a:ext cx="1538309" cy="4267124"/>
          </a:xfrm>
          <a:prstGeom prst="rect">
            <a:avLst/>
          </a:prstGeom>
          <a:noFill/>
          <a:ln>
            <a:noFill/>
          </a:ln>
        </p:spPr>
      </p:pic>
      <p:sp>
        <p:nvSpPr>
          <p:cNvPr id="148" name="Google Shape;148;g7b65c8bd94_7_5"/>
          <p:cNvSpPr txBox="1">
            <a:spLocks noGrp="1"/>
          </p:cNvSpPr>
          <p:nvPr>
            <p:ph type="body" idx="3"/>
          </p:nvPr>
        </p:nvSpPr>
        <p:spPr>
          <a:xfrm>
            <a:off x="8788950" y="1416050"/>
            <a:ext cx="2027700" cy="531300"/>
          </a:xfrm>
          <a:prstGeom prst="rect">
            <a:avLst/>
          </a:prstGeom>
        </p:spPr>
        <p:txBody>
          <a:bodyPr spcFirstLastPara="1" wrap="square" lIns="91425" tIns="45700" rIns="91425" bIns="45700" anchor="t" anchorCtr="0">
            <a:noAutofit/>
          </a:bodyPr>
          <a:lstStyle/>
          <a:p>
            <a:pPr marL="0" lvl="0" indent="0" algn="l" rtl="0">
              <a:spcBef>
                <a:spcPts val="580"/>
              </a:spcBef>
              <a:spcAft>
                <a:spcPts val="0"/>
              </a:spcAft>
              <a:buNone/>
            </a:pPr>
            <a:r>
              <a:rPr lang="en-US" sz="1200" b="1">
                <a:solidFill>
                  <a:srgbClr val="000000"/>
                </a:solidFill>
                <a:latin typeface="Calibri"/>
                <a:ea typeface="Calibri"/>
                <a:cs typeface="Calibri"/>
                <a:sym typeface="Calibri"/>
              </a:rPr>
              <a:t>Successful separation!</a:t>
            </a:r>
            <a:endParaRPr sz="1200" b="1">
              <a:solidFill>
                <a:srgbClr val="000000"/>
              </a:solidFill>
              <a:latin typeface="Calibri"/>
              <a:ea typeface="Calibri"/>
              <a:cs typeface="Calibri"/>
              <a:sym typeface="Calibri"/>
            </a:endParaRPr>
          </a:p>
        </p:txBody>
      </p:sp>
      <p:pic>
        <p:nvPicPr>
          <p:cNvPr id="149" name="Google Shape;149;g7b65c8bd94_7_5"/>
          <p:cNvPicPr preferRelativeResize="0"/>
          <p:nvPr/>
        </p:nvPicPr>
        <p:blipFill>
          <a:blip r:embed="rId4">
            <a:alphaModFix/>
          </a:blip>
          <a:stretch>
            <a:fillRect/>
          </a:stretch>
        </p:blipFill>
        <p:spPr>
          <a:xfrm>
            <a:off x="1151400" y="2009550"/>
            <a:ext cx="6763375" cy="4727000"/>
          </a:xfrm>
          <a:prstGeom prst="rect">
            <a:avLst/>
          </a:prstGeom>
          <a:noFill/>
          <a:ln>
            <a:noFill/>
          </a:ln>
        </p:spPr>
      </p:pic>
    </p:spTree>
  </p:cSld>
  <p:clrMapOvr>
    <a:masterClrMapping/>
  </p:clrMapOvr>
</p:sld>
</file>

<file path=ppt/theme/theme1.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1066</Words>
  <Application>Microsoft Office PowerPoint</Application>
  <PresentationFormat>Widescreen</PresentationFormat>
  <Paragraphs>153</Paragraphs>
  <Slides>23</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Bad Script</vt:lpstr>
      <vt:lpstr>Calibri</vt:lpstr>
      <vt:lpstr>Libre Baskerville</vt:lpstr>
      <vt:lpstr>Libre Franklin</vt:lpstr>
      <vt:lpstr>Merriweather</vt:lpstr>
      <vt:lpstr>Roboto</vt:lpstr>
      <vt:lpstr>Paradigm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Chromatography</vt:lpstr>
      <vt:lpstr>Separation</vt:lpstr>
      <vt:lpstr>Capillary force</vt:lpstr>
      <vt:lpstr>Fabrication of photonic sensor </vt:lpstr>
      <vt:lpstr>PowerPoint Presentation</vt:lpstr>
      <vt:lpstr>Glancing Angle Deposition</vt:lpstr>
      <vt:lpstr>PowerPoint Presentation</vt:lpstr>
      <vt:lpstr>PowerPoint Presentation</vt:lpstr>
      <vt:lpstr>PowerPoint Presentation</vt:lpstr>
      <vt:lpstr>Design process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Wang, Hao</dc:creator>
  <cp:lastModifiedBy>Eteka, Olouwole F</cp:lastModifiedBy>
  <cp:revision>3</cp:revision>
  <dcterms:created xsi:type="dcterms:W3CDTF">2019-12-12T03:50:14Z</dcterms:created>
  <dcterms:modified xsi:type="dcterms:W3CDTF">2019-12-12T04:38:24Z</dcterms:modified>
</cp:coreProperties>
</file>